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7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0.xml" ContentType="application/vnd.openxmlformats-officedocument.presentationml.notesSlide+xml"/>
  <Override PartName="/ppt/ink/ink2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3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275" r:id="rId2"/>
    <p:sldId id="259" r:id="rId3"/>
    <p:sldId id="276" r:id="rId4"/>
    <p:sldId id="261" r:id="rId5"/>
    <p:sldId id="263" r:id="rId6"/>
    <p:sldId id="258" r:id="rId7"/>
    <p:sldId id="265" r:id="rId8"/>
    <p:sldId id="268" r:id="rId9"/>
    <p:sldId id="269" r:id="rId10"/>
    <p:sldId id="274" r:id="rId11"/>
    <p:sldId id="266" r:id="rId12"/>
    <p:sldId id="270" r:id="rId13"/>
    <p:sldId id="271" r:id="rId14"/>
    <p:sldId id="272" r:id="rId15"/>
    <p:sldId id="273" r:id="rId16"/>
    <p:sldId id="277" r:id="rId17"/>
    <p:sldId id="278" r:id="rId18"/>
    <p:sldId id="260" r:id="rId19"/>
    <p:sldId id="264" r:id="rId20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75" autoAdjust="0"/>
    <p:restoredTop sz="94648" autoAdjust="0"/>
  </p:normalViewPr>
  <p:slideViewPr>
    <p:cSldViewPr snapToGrid="0">
      <p:cViewPr varScale="1">
        <p:scale>
          <a:sx n="159" d="100"/>
          <a:sy n="159" d="100"/>
        </p:scale>
        <p:origin x="10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대회 주제 및 </a:t>
          </a:r>
          <a:r>
            <a:rPr lang="ko-KR" altLang="en-US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목적，사용</a:t>
          </a: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라이브러리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분석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</a:t>
          </a:r>
          <a:r>
            <a:rPr lang="ko-KR" altLang="en-US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0529C2D-AC62-4E89-A66D-A24E096DCECE}">
      <dgm:prSet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모델 탐색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112BAC1-BC2C-457F-B02A-5BB34B75CF50}" type="parTrans" cxnId="{26AF9E6A-59B2-45B6-A8D7-5421E83F29CB}">
      <dgm:prSet/>
      <dgm:spPr/>
      <dgm:t>
        <a:bodyPr/>
        <a:lstStyle/>
        <a:p>
          <a:pPr latinLnBrk="1"/>
          <a:endParaRPr lang="ko-KR" altLang="en-US"/>
        </a:p>
      </dgm:t>
    </dgm:pt>
    <dgm:pt modelId="{0759E8A1-C8B8-4B3E-88DE-EBFFEE999071}" type="sibTrans" cxnId="{26AF9E6A-59B2-45B6-A8D7-5421E83F29CB}">
      <dgm:prSet/>
      <dgm:spPr/>
      <dgm:t>
        <a:bodyPr/>
        <a:lstStyle/>
        <a:p>
          <a:pPr latinLnBrk="1"/>
          <a:endParaRPr lang="ko-KR" altLang="en-US"/>
        </a:p>
      </dgm:t>
    </dgm:pt>
    <dgm:pt modelId="{DEEF7FA8-D08D-47C2-B563-941DF0083480}">
      <dgm:prSet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한계　및　보완점</a:t>
          </a:r>
        </a:p>
      </dgm:t>
    </dgm:pt>
    <dgm:pt modelId="{07F33D75-7CAC-4F2B-BDDB-8AC909B7E74C}" type="parTrans" cxnId="{9108C781-0006-44AC-A155-0E48C69F93F8}">
      <dgm:prSet/>
      <dgm:spPr/>
      <dgm:t>
        <a:bodyPr/>
        <a:lstStyle/>
        <a:p>
          <a:pPr latinLnBrk="1"/>
          <a:endParaRPr lang="ko-KR" altLang="en-US"/>
        </a:p>
      </dgm:t>
    </dgm:pt>
    <dgm:pt modelId="{5950352F-B5B2-4E73-97D2-E68D7F93FD5C}" type="sibTrans" cxnId="{9108C781-0006-44AC-A155-0E48C69F93F8}">
      <dgm:prSet/>
      <dgm:spPr/>
      <dgm:t>
        <a:bodyPr/>
        <a:lstStyle/>
        <a:p>
          <a:pPr latinLnBrk="1"/>
          <a:endParaRPr lang="ko-KR" altLang="en-US"/>
        </a:p>
      </dgm:t>
    </dgm:pt>
    <dgm:pt modelId="{982FDF9A-0B28-40CB-B40D-9AAD6D9B4584}">
      <dgm:prSet custT="1"/>
      <dgm:spPr/>
      <dgm:t>
        <a:bodyPr/>
        <a:lstStyle/>
        <a:p>
          <a:pPr latinLnBrk="1"/>
          <a:r>
            <a:rPr lang="ko-KR" altLang="en-US" sz="14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프로젝트 소개</a:t>
          </a:r>
          <a:endParaRPr lang="ko-KR" altLang="en-US" sz="1400" dirty="0"/>
        </a:p>
      </dgm:t>
    </dgm:pt>
    <dgm:pt modelId="{CAFC2C72-6E01-40A0-8119-3349611B3315}" type="parTrans" cxnId="{1B265F35-8C89-47BE-9CE7-CAFE8D9B0FD4}">
      <dgm:prSet/>
      <dgm:spPr/>
      <dgm:t>
        <a:bodyPr/>
        <a:lstStyle/>
        <a:p>
          <a:pPr latinLnBrk="1"/>
          <a:endParaRPr lang="ko-KR" altLang="en-US"/>
        </a:p>
      </dgm:t>
    </dgm:pt>
    <dgm:pt modelId="{0BB657F1-D65F-4514-9126-75106728368D}" type="sibTrans" cxnId="{1B265F35-8C89-47BE-9CE7-CAFE8D9B0FD4}">
      <dgm:prSet/>
      <dgm:spPr/>
      <dgm:t>
        <a:bodyPr/>
        <a:lstStyle/>
        <a:p>
          <a:pPr latinLnBrk="1"/>
          <a:endParaRPr lang="ko-KR" altLang="en-US"/>
        </a:p>
      </dgm:t>
    </dgm:pt>
    <dgm:pt modelId="{E02B989E-A6C8-4EB1-AADA-A2216137BC9E}">
      <dgm:prSet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구현 설명</a:t>
          </a:r>
        </a:p>
      </dgm:t>
    </dgm:pt>
    <dgm:pt modelId="{34810597-FD80-450B-B692-80AF887DB12B}" type="parTrans" cxnId="{14735058-B9DC-4718-8064-A5BC3567F84E}">
      <dgm:prSet/>
      <dgm:spPr/>
      <dgm:t>
        <a:bodyPr/>
        <a:lstStyle/>
        <a:p>
          <a:pPr latinLnBrk="1"/>
          <a:endParaRPr lang="ko-KR" altLang="en-US"/>
        </a:p>
      </dgm:t>
    </dgm:pt>
    <dgm:pt modelId="{7A01AAB4-ED90-4D36-A785-AF87B17EE3C7}" type="sibTrans" cxnId="{14735058-B9DC-4718-8064-A5BC3567F84E}">
      <dgm:prSet/>
      <dgm:spPr/>
      <dgm:t>
        <a:bodyPr/>
        <a:lstStyle/>
        <a:p>
          <a:pPr latinLnBrk="1"/>
          <a:endParaRPr lang="ko-KR" alt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7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7"/>
      <dgm:spPr/>
    </dgm:pt>
    <dgm:pt modelId="{429CABD1-4116-474B-81BF-735E2CA9DD00}" type="pres">
      <dgm:prSet presAssocID="{7E5AA53B-3EEE-4DE4-BB81-9044890C2946}" presName="dstNode" presStyleLbl="node1" presStyleIdx="0" presStyleCnt="7"/>
      <dgm:spPr/>
    </dgm:pt>
    <dgm:pt modelId="{B0A10849-51E4-4197-B510-C110FAAA1B9A}" type="pres">
      <dgm:prSet presAssocID="{982FDF9A-0B28-40CB-B40D-9AAD6D9B4584}" presName="text_1" presStyleLbl="node1" presStyleIdx="0" presStyleCnt="7">
        <dgm:presLayoutVars>
          <dgm:bulletEnabled val="1"/>
        </dgm:presLayoutVars>
      </dgm:prSet>
      <dgm:spPr/>
    </dgm:pt>
    <dgm:pt modelId="{F0DEFD6B-F76A-479C-98EE-47BA3734CA32}" type="pres">
      <dgm:prSet presAssocID="{982FDF9A-0B28-40CB-B40D-9AAD6D9B4584}" presName="accent_1" presStyleCnt="0"/>
      <dgm:spPr/>
    </dgm:pt>
    <dgm:pt modelId="{6579AFA1-C7A4-45E5-B436-5AF56750D9A5}" type="pres">
      <dgm:prSet presAssocID="{982FDF9A-0B28-40CB-B40D-9AAD6D9B4584}" presName="accentRepeatNode" presStyleLbl="solidFgAcc1" presStyleIdx="0" presStyleCnt="7"/>
      <dgm:spPr/>
    </dgm:pt>
    <dgm:pt modelId="{C202B43F-6EF3-438C-AB95-7FF495972408}" type="pres">
      <dgm:prSet presAssocID="{6750AC01-D39D-4F3A-9DC8-2A211EE986A2}" presName="text_2" presStyleLbl="node1" presStyleIdx="1" presStyleCnt="7">
        <dgm:presLayoutVars>
          <dgm:bulletEnabled val="1"/>
        </dgm:presLayoutVars>
      </dgm:prSet>
      <dgm:spPr/>
    </dgm:pt>
    <dgm:pt modelId="{305F24A8-A1EF-42D2-B5B4-511BB5DD2FD3}" type="pres">
      <dgm:prSet presAssocID="{6750AC01-D39D-4F3A-9DC8-2A211EE986A2}" presName="accent_2" presStyleCnt="0"/>
      <dgm:spPr/>
    </dgm:pt>
    <dgm:pt modelId="{07CB3071-D555-47DA-A36A-69EB91531FD8}" type="pres">
      <dgm:prSet presAssocID="{6750AC01-D39D-4F3A-9DC8-2A211EE986A2}" presName="accentRepeatNode" presStyleLbl="solidFgAcc1" presStyleIdx="1" presStyleCnt="7"/>
      <dgm:spPr/>
    </dgm:pt>
    <dgm:pt modelId="{0399B4E1-DE62-4539-AD99-AE4868E0D4C5}" type="pres">
      <dgm:prSet presAssocID="{0BEF68B8-1228-47BB-83B5-7B9CD1E3F84E}" presName="text_3" presStyleLbl="node1" presStyleIdx="2" presStyleCnt="7">
        <dgm:presLayoutVars>
          <dgm:bulletEnabled val="1"/>
        </dgm:presLayoutVars>
      </dgm:prSet>
      <dgm:spPr/>
    </dgm:pt>
    <dgm:pt modelId="{11066228-486C-4B8B-9CB8-78585138FB7C}" type="pres">
      <dgm:prSet presAssocID="{0BEF68B8-1228-47BB-83B5-7B9CD1E3F84E}" presName="accent_3" presStyleCnt="0"/>
      <dgm:spPr/>
    </dgm:pt>
    <dgm:pt modelId="{3F8116AC-FAC3-4E95-9865-93CCFEB191B9}" type="pres">
      <dgm:prSet presAssocID="{0BEF68B8-1228-47BB-83B5-7B9CD1E3F84E}" presName="accentRepeatNode" presStyleLbl="solidFgAcc1" presStyleIdx="2" presStyleCnt="7"/>
      <dgm:spPr/>
    </dgm:pt>
    <dgm:pt modelId="{AF5543C1-8E02-4906-80C9-31D659A519BC}" type="pres">
      <dgm:prSet presAssocID="{5605D28D-2CE6-4513-8566-952984E21E14}" presName="text_4" presStyleLbl="node1" presStyleIdx="3" presStyleCnt="7">
        <dgm:presLayoutVars>
          <dgm:bulletEnabled val="1"/>
        </dgm:presLayoutVars>
      </dgm:prSet>
      <dgm:spPr/>
    </dgm:pt>
    <dgm:pt modelId="{45E412A4-7F88-4D6E-8EEF-7A47A50B98A9}" type="pres">
      <dgm:prSet presAssocID="{5605D28D-2CE6-4513-8566-952984E21E14}" presName="accent_4" presStyleCnt="0"/>
      <dgm:spPr/>
    </dgm:pt>
    <dgm:pt modelId="{A965097E-32F1-4AB8-8C4E-2814A7596B2F}" type="pres">
      <dgm:prSet presAssocID="{5605D28D-2CE6-4513-8566-952984E21E14}" presName="accentRepeatNode" presStyleLbl="solidFgAcc1" presStyleIdx="3" presStyleCnt="7"/>
      <dgm:spPr/>
    </dgm:pt>
    <dgm:pt modelId="{B124EDBD-2048-4CF4-9629-BE801ED4233A}" type="pres">
      <dgm:prSet presAssocID="{60529C2D-AC62-4E89-A66D-A24E096DCECE}" presName="text_5" presStyleLbl="node1" presStyleIdx="4" presStyleCnt="7">
        <dgm:presLayoutVars>
          <dgm:bulletEnabled val="1"/>
        </dgm:presLayoutVars>
      </dgm:prSet>
      <dgm:spPr/>
    </dgm:pt>
    <dgm:pt modelId="{38F285C8-D5E1-4E9D-B6C5-A5415FABF987}" type="pres">
      <dgm:prSet presAssocID="{60529C2D-AC62-4E89-A66D-A24E096DCECE}" presName="accent_5" presStyleCnt="0"/>
      <dgm:spPr/>
    </dgm:pt>
    <dgm:pt modelId="{EE1A726D-835D-482D-8FEF-0BD9EEF793BD}" type="pres">
      <dgm:prSet presAssocID="{60529C2D-AC62-4E89-A66D-A24E096DCECE}" presName="accentRepeatNode" presStyleLbl="solidFgAcc1" presStyleIdx="4" presStyleCnt="7"/>
      <dgm:spPr/>
    </dgm:pt>
    <dgm:pt modelId="{88B53E5B-1E8D-48B1-B88B-F934AA90117A}" type="pres">
      <dgm:prSet presAssocID="{DEEF7FA8-D08D-47C2-B563-941DF0083480}" presName="text_6" presStyleLbl="node1" presStyleIdx="5" presStyleCnt="7">
        <dgm:presLayoutVars>
          <dgm:bulletEnabled val="1"/>
        </dgm:presLayoutVars>
      </dgm:prSet>
      <dgm:spPr/>
    </dgm:pt>
    <dgm:pt modelId="{93018C61-6DB0-421D-867E-5CDB0B7A3CE5}" type="pres">
      <dgm:prSet presAssocID="{DEEF7FA8-D08D-47C2-B563-941DF0083480}" presName="accent_6" presStyleCnt="0"/>
      <dgm:spPr/>
    </dgm:pt>
    <dgm:pt modelId="{38B53B8D-CBA9-4B43-8BEB-E2D7650F9F91}" type="pres">
      <dgm:prSet presAssocID="{DEEF7FA8-D08D-47C2-B563-941DF0083480}" presName="accentRepeatNode" presStyleLbl="solidFgAcc1" presStyleIdx="5" presStyleCnt="7"/>
      <dgm:spPr/>
    </dgm:pt>
    <dgm:pt modelId="{3E73B60B-787C-4419-A963-0310A000B439}" type="pres">
      <dgm:prSet presAssocID="{E02B989E-A6C8-4EB1-AADA-A2216137BC9E}" presName="text_7" presStyleLbl="node1" presStyleIdx="6" presStyleCnt="7">
        <dgm:presLayoutVars>
          <dgm:bulletEnabled val="1"/>
        </dgm:presLayoutVars>
      </dgm:prSet>
      <dgm:spPr/>
    </dgm:pt>
    <dgm:pt modelId="{EA21A0DB-8148-4353-8882-AEDE121C2A49}" type="pres">
      <dgm:prSet presAssocID="{E02B989E-A6C8-4EB1-AADA-A2216137BC9E}" presName="accent_7" presStyleCnt="0"/>
      <dgm:spPr/>
    </dgm:pt>
    <dgm:pt modelId="{0A33135D-FE05-4881-B7CC-B766914AC1C3}" type="pres">
      <dgm:prSet presAssocID="{E02B989E-A6C8-4EB1-AADA-A2216137BC9E}" presName="accentRepeatNode" presStyleLbl="solidFgAcc1" presStyleIdx="6" presStyleCnt="7"/>
      <dgm:spPr/>
    </dgm:pt>
  </dgm:ptLst>
  <dgm:cxnLst>
    <dgm:cxn modelId="{56AA8812-B3A1-4E73-AF6A-BE78BE8197AC}" type="presOf" srcId="{982FDF9A-0B28-40CB-B40D-9AAD6D9B4584}" destId="{B0A10849-51E4-4197-B510-C110FAAA1B9A}" srcOrd="0" destOrd="0" presId="urn:microsoft.com/office/officeart/2008/layout/VerticalCurvedList"/>
    <dgm:cxn modelId="{1D79CF14-CFF8-4369-A69F-EAD2B4A4EF4B}" type="presOf" srcId="{6750AC01-D39D-4F3A-9DC8-2A211EE986A2}" destId="{C202B43F-6EF3-438C-AB95-7FF495972408}" srcOrd="0" destOrd="0" presId="urn:microsoft.com/office/officeart/2008/layout/VerticalCurvedList"/>
    <dgm:cxn modelId="{1B265F35-8C89-47BE-9CE7-CAFE8D9B0FD4}" srcId="{7E5AA53B-3EEE-4DE4-BB81-9044890C2946}" destId="{982FDF9A-0B28-40CB-B40D-9AAD6D9B4584}" srcOrd="0" destOrd="0" parTransId="{CAFC2C72-6E01-40A0-8119-3349611B3315}" sibTransId="{0BB657F1-D65F-4514-9126-75106728368D}"/>
    <dgm:cxn modelId="{8814E63A-6181-44D4-A79E-9C7225C9DBEF}" type="presOf" srcId="{60529C2D-AC62-4E89-A66D-A24E096DCECE}" destId="{B124EDBD-2048-4CF4-9629-BE801ED4233A}" srcOrd="0" destOrd="0" presId="urn:microsoft.com/office/officeart/2008/layout/VerticalCurvedList"/>
    <dgm:cxn modelId="{ABF0863C-E830-4061-8AD4-906D7270DF1E}" type="presOf" srcId="{E02B989E-A6C8-4EB1-AADA-A2216137BC9E}" destId="{3E73B60B-787C-4419-A963-0310A000B439}" srcOrd="0" destOrd="0" presId="urn:microsoft.com/office/officeart/2008/layout/VerticalCurvedList"/>
    <dgm:cxn modelId="{0B5DAE5F-BCDC-4BF7-A6E7-CF856886A64D}" srcId="{7E5AA53B-3EEE-4DE4-BB81-9044890C2946}" destId="{6750AC01-D39D-4F3A-9DC8-2A211EE986A2}" srcOrd="1" destOrd="0" parTransId="{720680DC-AAA4-4434-A582-60EBCC5BA355}" sibTransId="{CA077D98-8478-47EA-B6A9-99ACE60C64D4}"/>
    <dgm:cxn modelId="{26AF9E6A-59B2-45B6-A8D7-5421E83F29CB}" srcId="{7E5AA53B-3EEE-4DE4-BB81-9044890C2946}" destId="{60529C2D-AC62-4E89-A66D-A24E096DCECE}" srcOrd="4" destOrd="0" parTransId="{4112BAC1-BC2C-457F-B02A-5BB34B75CF50}" sibTransId="{0759E8A1-C8B8-4B3E-88DE-EBFFEE999071}"/>
    <dgm:cxn modelId="{14735058-B9DC-4718-8064-A5BC3567F84E}" srcId="{7E5AA53B-3EEE-4DE4-BB81-9044890C2946}" destId="{E02B989E-A6C8-4EB1-AADA-A2216137BC9E}" srcOrd="6" destOrd="0" parTransId="{34810597-FD80-450B-B692-80AF887DB12B}" sibTransId="{7A01AAB4-ED90-4D36-A785-AF87B17EE3C7}"/>
    <dgm:cxn modelId="{9108C781-0006-44AC-A155-0E48C69F93F8}" srcId="{7E5AA53B-3EEE-4DE4-BB81-9044890C2946}" destId="{DEEF7FA8-D08D-47C2-B563-941DF0083480}" srcOrd="5" destOrd="0" parTransId="{07F33D75-7CAC-4F2B-BDDB-8AC909B7E74C}" sibTransId="{5950352F-B5B2-4E73-97D2-E68D7F93FD5C}"/>
    <dgm:cxn modelId="{EDEF4F82-1237-4639-A0F7-385C1897CE66}" srcId="{7E5AA53B-3EEE-4DE4-BB81-9044890C2946}" destId="{0BEF68B8-1228-47BB-83B5-7B9CD1E3F84E}" srcOrd="2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3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D72CB2B3-B964-4135-818A-84390206A408}" type="presOf" srcId="{DEEF7FA8-D08D-47C2-B563-941DF0083480}" destId="{88B53E5B-1E8D-48B1-B88B-F934AA90117A}" srcOrd="0" destOrd="0" presId="urn:microsoft.com/office/officeart/2008/layout/VerticalCurvedList"/>
    <dgm:cxn modelId="{13B0A5CC-5E6F-4A08-94FE-A0AF63569707}" type="presOf" srcId="{5605D28D-2CE6-4513-8566-952984E21E14}" destId="{AF5543C1-8E02-4906-80C9-31D659A519BC}" srcOrd="0" destOrd="0" presId="urn:microsoft.com/office/officeart/2008/layout/VerticalCurvedList"/>
    <dgm:cxn modelId="{1D20E1DF-54BC-4692-8FBC-4C58970F6546}" type="presOf" srcId="{0BB657F1-D65F-4514-9126-75106728368D}" destId="{D79B43FC-100B-4A0D-A4D5-0D2D04B99064}" srcOrd="0" destOrd="0" presId="urn:microsoft.com/office/officeart/2008/layout/VerticalCurvedList"/>
    <dgm:cxn modelId="{2BA55DFF-8A17-4486-9ADE-C2664EEE5FE3}" type="presOf" srcId="{0BEF68B8-1228-47BB-83B5-7B9CD1E3F84E}" destId="{0399B4E1-DE62-4539-AD99-AE4868E0D4C5}" srcOrd="0" destOrd="0" presId="urn:microsoft.com/office/officeart/2008/layout/VerticalCurvedList"/>
    <dgm:cxn modelId="{54A21959-D25A-4028-8EB7-69F4D6788CDF}" type="presParOf" srcId="{57806726-6E60-4ACC-9C1C-7DF9CC365A10}" destId="{90561C55-3C6E-4D53-85E1-2C50BCDDA392}" srcOrd="0" destOrd="0" presId="urn:microsoft.com/office/officeart/2008/layout/VerticalCurvedList"/>
    <dgm:cxn modelId="{67185B9E-0071-4A87-8458-0C0422367AD9}" type="presParOf" srcId="{90561C55-3C6E-4D53-85E1-2C50BCDDA392}" destId="{B6CD42EC-5AD4-4004-AE5B-47EDA668DAA8}" srcOrd="0" destOrd="0" presId="urn:microsoft.com/office/officeart/2008/layout/VerticalCurvedList"/>
    <dgm:cxn modelId="{B894B5E2-CCC0-4144-93C7-DB848CA28DB9}" type="presParOf" srcId="{B6CD42EC-5AD4-4004-AE5B-47EDA668DAA8}" destId="{963B8EE3-40CC-4A0A-B420-D0BF920973CE}" srcOrd="0" destOrd="0" presId="urn:microsoft.com/office/officeart/2008/layout/VerticalCurvedList"/>
    <dgm:cxn modelId="{BEB3AF86-ED6A-497A-B345-38ED02B455B2}" type="presParOf" srcId="{B6CD42EC-5AD4-4004-AE5B-47EDA668DAA8}" destId="{D79B43FC-100B-4A0D-A4D5-0D2D04B99064}" srcOrd="1" destOrd="0" presId="urn:microsoft.com/office/officeart/2008/layout/VerticalCurvedList"/>
    <dgm:cxn modelId="{CBF41453-D81A-49CA-B85D-458F0366782F}" type="presParOf" srcId="{B6CD42EC-5AD4-4004-AE5B-47EDA668DAA8}" destId="{3CAD8DA1-8D53-445C-ACE8-D8449E4F0F55}" srcOrd="2" destOrd="0" presId="urn:microsoft.com/office/officeart/2008/layout/VerticalCurvedList"/>
    <dgm:cxn modelId="{7674E071-12F2-4422-A724-F9D3E2AAB7EB}" type="presParOf" srcId="{B6CD42EC-5AD4-4004-AE5B-47EDA668DAA8}" destId="{429CABD1-4116-474B-81BF-735E2CA9DD00}" srcOrd="3" destOrd="0" presId="urn:microsoft.com/office/officeart/2008/layout/VerticalCurvedList"/>
    <dgm:cxn modelId="{F70FE430-E1DF-4E1C-BC59-3BB907B62924}" type="presParOf" srcId="{90561C55-3C6E-4D53-85E1-2C50BCDDA392}" destId="{B0A10849-51E4-4197-B510-C110FAAA1B9A}" srcOrd="1" destOrd="0" presId="urn:microsoft.com/office/officeart/2008/layout/VerticalCurvedList"/>
    <dgm:cxn modelId="{1DCE379D-DB3F-4A60-85B6-31717E45B8B8}" type="presParOf" srcId="{90561C55-3C6E-4D53-85E1-2C50BCDDA392}" destId="{F0DEFD6B-F76A-479C-98EE-47BA3734CA32}" srcOrd="2" destOrd="0" presId="urn:microsoft.com/office/officeart/2008/layout/VerticalCurvedList"/>
    <dgm:cxn modelId="{8ED1601C-974E-40DB-9806-6D1F6FC7197A}" type="presParOf" srcId="{F0DEFD6B-F76A-479C-98EE-47BA3734CA32}" destId="{6579AFA1-C7A4-45E5-B436-5AF56750D9A5}" srcOrd="0" destOrd="0" presId="urn:microsoft.com/office/officeart/2008/layout/VerticalCurvedList"/>
    <dgm:cxn modelId="{2B4C3284-CE8F-4670-B344-1B6F6982F9E0}" type="presParOf" srcId="{90561C55-3C6E-4D53-85E1-2C50BCDDA392}" destId="{C202B43F-6EF3-438C-AB95-7FF495972408}" srcOrd="3" destOrd="0" presId="urn:microsoft.com/office/officeart/2008/layout/VerticalCurvedList"/>
    <dgm:cxn modelId="{B0F5452D-49F2-495F-A122-CDC8B90A944F}" type="presParOf" srcId="{90561C55-3C6E-4D53-85E1-2C50BCDDA392}" destId="{305F24A8-A1EF-42D2-B5B4-511BB5DD2FD3}" srcOrd="4" destOrd="0" presId="urn:microsoft.com/office/officeart/2008/layout/VerticalCurvedList"/>
    <dgm:cxn modelId="{84B28708-EE5A-4873-B1EC-AE9828D98BED}" type="presParOf" srcId="{305F24A8-A1EF-42D2-B5B4-511BB5DD2FD3}" destId="{07CB3071-D555-47DA-A36A-69EB91531FD8}" srcOrd="0" destOrd="0" presId="urn:microsoft.com/office/officeart/2008/layout/VerticalCurvedList"/>
    <dgm:cxn modelId="{143159A1-77B6-41B7-8015-F2D391A1E248}" type="presParOf" srcId="{90561C55-3C6E-4D53-85E1-2C50BCDDA392}" destId="{0399B4E1-DE62-4539-AD99-AE4868E0D4C5}" srcOrd="5" destOrd="0" presId="urn:microsoft.com/office/officeart/2008/layout/VerticalCurvedList"/>
    <dgm:cxn modelId="{EFF17F45-9F47-4A86-B25C-C8EAD723E38D}" type="presParOf" srcId="{90561C55-3C6E-4D53-85E1-2C50BCDDA392}" destId="{11066228-486C-4B8B-9CB8-78585138FB7C}" srcOrd="6" destOrd="0" presId="urn:microsoft.com/office/officeart/2008/layout/VerticalCurvedList"/>
    <dgm:cxn modelId="{E6818424-24DB-4E12-A2DB-9B46242103F5}" type="presParOf" srcId="{11066228-486C-4B8B-9CB8-78585138FB7C}" destId="{3F8116AC-FAC3-4E95-9865-93CCFEB191B9}" srcOrd="0" destOrd="0" presId="urn:microsoft.com/office/officeart/2008/layout/VerticalCurvedList"/>
    <dgm:cxn modelId="{035C0EB0-DEC8-478D-A4C6-6712D7684A53}" type="presParOf" srcId="{90561C55-3C6E-4D53-85E1-2C50BCDDA392}" destId="{AF5543C1-8E02-4906-80C9-31D659A519BC}" srcOrd="7" destOrd="0" presId="urn:microsoft.com/office/officeart/2008/layout/VerticalCurvedList"/>
    <dgm:cxn modelId="{08D6274F-62D5-411D-8499-9BB299E6D604}" type="presParOf" srcId="{90561C55-3C6E-4D53-85E1-2C50BCDDA392}" destId="{45E412A4-7F88-4D6E-8EEF-7A47A50B98A9}" srcOrd="8" destOrd="0" presId="urn:microsoft.com/office/officeart/2008/layout/VerticalCurvedList"/>
    <dgm:cxn modelId="{C4E2DD2A-6362-40AA-A2C0-DD595CACBE0F}" type="presParOf" srcId="{45E412A4-7F88-4D6E-8EEF-7A47A50B98A9}" destId="{A965097E-32F1-4AB8-8C4E-2814A7596B2F}" srcOrd="0" destOrd="0" presId="urn:microsoft.com/office/officeart/2008/layout/VerticalCurvedList"/>
    <dgm:cxn modelId="{5F16A4EC-2152-4865-9382-6339AA61F5B9}" type="presParOf" srcId="{90561C55-3C6E-4D53-85E1-2C50BCDDA392}" destId="{B124EDBD-2048-4CF4-9629-BE801ED4233A}" srcOrd="9" destOrd="0" presId="urn:microsoft.com/office/officeart/2008/layout/VerticalCurvedList"/>
    <dgm:cxn modelId="{DE54396F-53C6-4BC2-A910-C74ABEFC4272}" type="presParOf" srcId="{90561C55-3C6E-4D53-85E1-2C50BCDDA392}" destId="{38F285C8-D5E1-4E9D-B6C5-A5415FABF987}" srcOrd="10" destOrd="0" presId="urn:microsoft.com/office/officeart/2008/layout/VerticalCurvedList"/>
    <dgm:cxn modelId="{FD53D4A4-28ED-439F-929A-2C56920A9EA3}" type="presParOf" srcId="{38F285C8-D5E1-4E9D-B6C5-A5415FABF987}" destId="{EE1A726D-835D-482D-8FEF-0BD9EEF793BD}" srcOrd="0" destOrd="0" presId="urn:microsoft.com/office/officeart/2008/layout/VerticalCurvedList"/>
    <dgm:cxn modelId="{27164659-A6E5-4613-8CE8-03B131E0227C}" type="presParOf" srcId="{90561C55-3C6E-4D53-85E1-2C50BCDDA392}" destId="{88B53E5B-1E8D-48B1-B88B-F934AA90117A}" srcOrd="11" destOrd="0" presId="urn:microsoft.com/office/officeart/2008/layout/VerticalCurvedList"/>
    <dgm:cxn modelId="{CFEE3861-D2B6-4D8F-B92A-780997B154C6}" type="presParOf" srcId="{90561C55-3C6E-4D53-85E1-2C50BCDDA392}" destId="{93018C61-6DB0-421D-867E-5CDB0B7A3CE5}" srcOrd="12" destOrd="0" presId="urn:microsoft.com/office/officeart/2008/layout/VerticalCurvedList"/>
    <dgm:cxn modelId="{078A7C71-0849-4768-8C0F-3E32A88FD2CB}" type="presParOf" srcId="{93018C61-6DB0-421D-867E-5CDB0B7A3CE5}" destId="{38B53B8D-CBA9-4B43-8BEB-E2D7650F9F91}" srcOrd="0" destOrd="0" presId="urn:microsoft.com/office/officeart/2008/layout/VerticalCurvedList"/>
    <dgm:cxn modelId="{18213F16-087F-4CFA-A4A8-F0B1A2ABB7D5}" type="presParOf" srcId="{90561C55-3C6E-4D53-85E1-2C50BCDDA392}" destId="{3E73B60B-787C-4419-A963-0310A000B439}" srcOrd="13" destOrd="0" presId="urn:microsoft.com/office/officeart/2008/layout/VerticalCurvedList"/>
    <dgm:cxn modelId="{5A8173CE-0FF6-4C05-8E61-C2755D6B6C8D}" type="presParOf" srcId="{90561C55-3C6E-4D53-85E1-2C50BCDDA392}" destId="{EA21A0DB-8148-4353-8882-AEDE121C2A49}" srcOrd="14" destOrd="0" presId="urn:microsoft.com/office/officeart/2008/layout/VerticalCurvedList"/>
    <dgm:cxn modelId="{78CCAFC1-98D4-430C-A9EC-7644A4E15782}" type="presParOf" srcId="{EA21A0DB-8148-4353-8882-AEDE121C2A49}" destId="{0A33135D-FE05-4881-B7CC-B766914AC1C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AB20D8-8F61-4E4F-A88E-28498F8E849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B205138-50F5-4767-9FA9-3FA7ED11FF2A}">
      <dgm:prSet phldrT="[텍스트]" custT="1"/>
      <dgm:spPr/>
      <dgm:t>
        <a:bodyPr/>
        <a:lstStyle/>
        <a:p>
          <a:pPr latinLnBrk="1"/>
          <a:r>
            <a:rPr lang="ko-KR" altLang="en-US" sz="4000" dirty="0" err="1"/>
            <a:t>컬럼명</a:t>
          </a:r>
          <a:r>
            <a:rPr lang="en-US" altLang="ko-KR" sz="4000" dirty="0"/>
            <a:t>(</a:t>
          </a:r>
          <a:r>
            <a:rPr lang="ko-KR" altLang="en-US" sz="4000" dirty="0"/>
            <a:t>총 </a:t>
          </a:r>
          <a:r>
            <a:rPr lang="en-US" altLang="ko-KR" sz="4000" dirty="0"/>
            <a:t>39</a:t>
          </a:r>
          <a:r>
            <a:rPr lang="ko-KR" altLang="en-US" sz="4000" dirty="0"/>
            <a:t>개</a:t>
          </a:r>
          <a:r>
            <a:rPr lang="en-US" altLang="ko-KR" sz="4000" dirty="0"/>
            <a:t>)</a:t>
          </a:r>
          <a:endParaRPr lang="ko-KR" altLang="en-US" sz="4000" dirty="0"/>
        </a:p>
      </dgm:t>
    </dgm:pt>
    <dgm:pt modelId="{35D7E62F-0ED2-4E67-B5DB-030CA1E563C7}" type="parTrans" cxnId="{AC3564BD-41FD-4334-9A8E-2699BDAB61E1}">
      <dgm:prSet/>
      <dgm:spPr/>
      <dgm:t>
        <a:bodyPr/>
        <a:lstStyle/>
        <a:p>
          <a:pPr latinLnBrk="1"/>
          <a:endParaRPr lang="ko-KR" altLang="en-US"/>
        </a:p>
      </dgm:t>
    </dgm:pt>
    <dgm:pt modelId="{5EA5FED0-D6DC-4A1D-933E-A5E3DEE52C0C}" type="sibTrans" cxnId="{AC3564BD-41FD-4334-9A8E-2699BDAB61E1}">
      <dgm:prSet/>
      <dgm:spPr/>
      <dgm:t>
        <a:bodyPr/>
        <a:lstStyle/>
        <a:p>
          <a:pPr latinLnBrk="1"/>
          <a:endParaRPr lang="ko-KR" altLang="en-US"/>
        </a:p>
      </dgm:t>
    </dgm:pt>
    <dgm:pt modelId="{F2C1D2A4-E53A-4CFF-8F78-9B39D547A772}">
      <dgm:prSet phldrT="[텍스트]" custT="1"/>
      <dgm:spPr/>
      <dgm:t>
        <a:bodyPr/>
        <a:lstStyle/>
        <a:p>
          <a:pPr latinLnBrk="1"/>
          <a:r>
            <a:rPr lang="en-US" sz="1700" b="1" i="0" dirty="0"/>
            <a:t>datetime </a:t>
          </a:r>
          <a:endParaRPr lang="ko-KR" altLang="en-US" sz="1700" dirty="0"/>
        </a:p>
      </dgm:t>
    </dgm:pt>
    <dgm:pt modelId="{5B089867-0750-42F2-B857-46AB3A937507}" type="parTrans" cxnId="{351AB2B0-80DA-40BC-905F-880821F6D4FF}">
      <dgm:prSet/>
      <dgm:spPr/>
      <dgm:t>
        <a:bodyPr/>
        <a:lstStyle/>
        <a:p>
          <a:pPr latinLnBrk="1"/>
          <a:endParaRPr lang="ko-KR" altLang="en-US"/>
        </a:p>
      </dgm:t>
    </dgm:pt>
    <dgm:pt modelId="{071B8B15-4502-43C9-8879-ACBC8B0FB306}" type="sibTrans" cxnId="{351AB2B0-80DA-40BC-905F-880821F6D4FF}">
      <dgm:prSet/>
      <dgm:spPr/>
      <dgm:t>
        <a:bodyPr/>
        <a:lstStyle/>
        <a:p>
          <a:pPr latinLnBrk="1"/>
          <a:endParaRPr lang="ko-KR" altLang="en-US"/>
        </a:p>
      </dgm:t>
    </dgm:pt>
    <dgm:pt modelId="{0871BE92-2DAD-483F-8F63-00067ABA96C5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ru_id</a:t>
          </a:r>
          <a:r>
            <a:rPr lang="en-US" sz="1700" b="1" i="0" dirty="0"/>
            <a:t> </a:t>
          </a:r>
          <a:endParaRPr lang="ko-KR" altLang="en-US" sz="1700" dirty="0"/>
        </a:p>
      </dgm:t>
    </dgm:pt>
    <dgm:pt modelId="{3CD00584-77CF-4A69-8BF7-02B79CA3DCE9}" type="parTrans" cxnId="{20BD5397-B0DD-4B57-9E4B-243569E9D56F}">
      <dgm:prSet/>
      <dgm:spPr/>
      <dgm:t>
        <a:bodyPr/>
        <a:lstStyle/>
        <a:p>
          <a:pPr latinLnBrk="1"/>
          <a:endParaRPr lang="ko-KR" altLang="en-US"/>
        </a:p>
      </dgm:t>
    </dgm:pt>
    <dgm:pt modelId="{B283A8C7-B847-4D29-8CA8-E2BDB2AF1F52}" type="sibTrans" cxnId="{20BD5397-B0DD-4B57-9E4B-243569E9D56F}">
      <dgm:prSet/>
      <dgm:spPr/>
      <dgm:t>
        <a:bodyPr/>
        <a:lstStyle/>
        <a:p>
          <a:pPr latinLnBrk="1"/>
          <a:endParaRPr lang="ko-KR" altLang="en-US"/>
        </a:p>
      </dgm:t>
    </dgm:pt>
    <dgm:pt modelId="{9B5B4822-96B8-45A9-90B4-30F716BF0FE2}">
      <dgm:prSet phldrT="[텍스트]" custT="1"/>
      <dgm:spPr/>
      <dgm:t>
        <a:bodyPr/>
        <a:lstStyle/>
        <a:p>
          <a:pPr latinLnBrk="1"/>
          <a:r>
            <a:rPr lang="ko-KR" altLang="en-US" sz="4000" dirty="0"/>
            <a:t>내용</a:t>
          </a:r>
        </a:p>
      </dgm:t>
    </dgm:pt>
    <dgm:pt modelId="{A142B4F6-33A4-4545-8B2F-F9AE401E9544}" type="parTrans" cxnId="{5CDEB926-241D-4F4F-A202-0C1EA3E34A7A}">
      <dgm:prSet/>
      <dgm:spPr/>
      <dgm:t>
        <a:bodyPr/>
        <a:lstStyle/>
        <a:p>
          <a:pPr latinLnBrk="1"/>
          <a:endParaRPr lang="ko-KR" altLang="en-US"/>
        </a:p>
      </dgm:t>
    </dgm:pt>
    <dgm:pt modelId="{E970E8AC-80C8-4658-A227-96865179837D}" type="sibTrans" cxnId="{5CDEB926-241D-4F4F-A202-0C1EA3E34A7A}">
      <dgm:prSet/>
      <dgm:spPr/>
      <dgm:t>
        <a:bodyPr/>
        <a:lstStyle/>
        <a:p>
          <a:pPr latinLnBrk="1"/>
          <a:endParaRPr lang="ko-KR" altLang="en-US"/>
        </a:p>
      </dgm:t>
    </dgm:pt>
    <dgm:pt modelId="{985929CC-61EB-42BD-BA43-78F149AACB23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수집된 시각</a:t>
          </a:r>
          <a:r>
            <a:rPr lang="en-US" altLang="ko-KR" sz="1600" dirty="0"/>
            <a:t>(5</a:t>
          </a:r>
          <a:r>
            <a:rPr lang="ko-KR" altLang="en-US" sz="1600" dirty="0"/>
            <a:t>분 단위</a:t>
          </a:r>
          <a:r>
            <a:rPr lang="en-US" altLang="ko-KR" sz="1600" dirty="0"/>
            <a:t>)</a:t>
          </a:r>
          <a:endParaRPr lang="ko-KR" altLang="en-US" sz="1600" dirty="0"/>
        </a:p>
      </dgm:t>
    </dgm:pt>
    <dgm:pt modelId="{1423E38A-612F-4D35-BD19-A46057FA6E07}" type="parTrans" cxnId="{62109169-E226-4DFC-9E60-991E665E7F25}">
      <dgm:prSet/>
      <dgm:spPr/>
      <dgm:t>
        <a:bodyPr/>
        <a:lstStyle/>
        <a:p>
          <a:pPr latinLnBrk="1"/>
          <a:endParaRPr lang="ko-KR" altLang="en-US"/>
        </a:p>
      </dgm:t>
    </dgm:pt>
    <dgm:pt modelId="{7A06F326-3AB2-4E02-A9CE-384D49E7B081}" type="sibTrans" cxnId="{62109169-E226-4DFC-9E60-991E665E7F25}">
      <dgm:prSet/>
      <dgm:spPr/>
      <dgm:t>
        <a:bodyPr/>
        <a:lstStyle/>
        <a:p>
          <a:pPr latinLnBrk="1"/>
          <a:endParaRPr lang="ko-KR" altLang="en-US"/>
        </a:p>
      </dgm:t>
    </dgm:pt>
    <dgm:pt modelId="{39DF0B90-AF5A-422E-BFA8-3955C0AB33C5}">
      <dgm:prSet phldrT="[텍스트]" custT="1"/>
      <dgm:spPr/>
      <dgm:t>
        <a:bodyPr/>
        <a:lstStyle/>
        <a:p>
          <a:pPr latinLnBrk="1"/>
          <a:r>
            <a:rPr lang="ko-KR" altLang="en-US" sz="1600" b="0" i="0" dirty="0"/>
            <a:t>무선 기지국 장비인 </a:t>
          </a:r>
          <a:r>
            <a:rPr lang="en-US" altLang="ko-KR" sz="1600" b="0" i="0" dirty="0"/>
            <a:t>RU(Radio Unit)</a:t>
          </a:r>
          <a:r>
            <a:rPr lang="ko-KR" altLang="en-US" sz="1600" b="0" i="0" dirty="0"/>
            <a:t>의 </a:t>
          </a:r>
          <a:r>
            <a:rPr lang="en-US" altLang="ko-KR" sz="1600" b="0" i="0" dirty="0"/>
            <a:t>ID</a:t>
          </a:r>
          <a:endParaRPr lang="ko-KR" altLang="en-US" sz="1600" dirty="0"/>
        </a:p>
      </dgm:t>
    </dgm:pt>
    <dgm:pt modelId="{0A579415-F2D0-467A-9B19-E236F3828B0E}" type="parTrans" cxnId="{5AD8DB17-A7F0-4F31-AF82-70CFD001F173}">
      <dgm:prSet/>
      <dgm:spPr/>
      <dgm:t>
        <a:bodyPr/>
        <a:lstStyle/>
        <a:p>
          <a:pPr latinLnBrk="1"/>
          <a:endParaRPr lang="ko-KR" altLang="en-US"/>
        </a:p>
      </dgm:t>
    </dgm:pt>
    <dgm:pt modelId="{94A477D8-3E8E-4F37-98E1-B68BADAC9BDA}" type="sibTrans" cxnId="{5AD8DB17-A7F0-4F31-AF82-70CFD001F173}">
      <dgm:prSet/>
      <dgm:spPr/>
      <dgm:t>
        <a:bodyPr/>
        <a:lstStyle/>
        <a:p>
          <a:pPr latinLnBrk="1"/>
          <a:endParaRPr lang="ko-KR" altLang="en-US"/>
        </a:p>
      </dgm:t>
    </dgm:pt>
    <dgm:pt modelId="{19203ABA-5B5B-4B19-9FCE-D6E2A5A4F53E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scgfail</a:t>
          </a:r>
          <a:r>
            <a:rPr lang="en-US" sz="1700" b="1" i="0" dirty="0"/>
            <a:t> </a:t>
          </a:r>
          <a:endParaRPr lang="ko-KR" altLang="en-US" sz="1700" dirty="0"/>
        </a:p>
      </dgm:t>
    </dgm:pt>
    <dgm:pt modelId="{858748AC-F912-4A19-94B6-A52BEE3BCBA3}" type="parTrans" cxnId="{1CDA1585-9C16-434F-959F-758C0A77CD75}">
      <dgm:prSet/>
      <dgm:spPr/>
      <dgm:t>
        <a:bodyPr/>
        <a:lstStyle/>
        <a:p>
          <a:pPr latinLnBrk="1"/>
          <a:endParaRPr lang="ko-KR" altLang="en-US"/>
        </a:p>
      </dgm:t>
    </dgm:pt>
    <dgm:pt modelId="{8F8D8A76-2394-427B-B75A-39E81C54F0E1}" type="sibTrans" cxnId="{1CDA1585-9C16-434F-959F-758C0A77CD75}">
      <dgm:prSet/>
      <dgm:spPr/>
      <dgm:t>
        <a:bodyPr/>
        <a:lstStyle/>
        <a:p>
          <a:pPr latinLnBrk="1"/>
          <a:endParaRPr lang="ko-KR" altLang="en-US"/>
        </a:p>
      </dgm:t>
    </dgm:pt>
    <dgm:pt modelId="{2A67AD55-B997-43DE-ACB7-903ADC839173}">
      <dgm:prSet phldrT="[텍스트]" custT="1"/>
      <dgm:spPr/>
      <dgm:t>
        <a:bodyPr/>
        <a:lstStyle/>
        <a:p>
          <a:pPr latinLnBrk="1"/>
          <a:r>
            <a:rPr lang="en-US" altLang="ko-KR" sz="1600" b="0" i="0" dirty="0"/>
            <a:t>5G </a:t>
          </a:r>
          <a:r>
            <a:rPr lang="ko-KR" altLang="en-US" sz="1600" b="0" i="0" dirty="0"/>
            <a:t>네트워크에 연결</a:t>
          </a:r>
          <a:r>
            <a:rPr lang="en-US" altLang="ko-KR" sz="1600" b="0" i="0" dirty="0"/>
            <a:t>(SCG)</a:t>
          </a:r>
          <a:r>
            <a:rPr lang="ko-KR" altLang="en-US" sz="1600" b="0" i="0" dirty="0"/>
            <a:t>을 시도했지만 실패한 횟수</a:t>
          </a:r>
          <a:endParaRPr lang="ko-KR" altLang="en-US" sz="1600" dirty="0"/>
        </a:p>
      </dgm:t>
    </dgm:pt>
    <dgm:pt modelId="{9536326D-10E7-465D-A877-F75B7FC6339A}" type="parTrans" cxnId="{995A436C-7594-45EC-8AD4-8260B93C34C8}">
      <dgm:prSet/>
      <dgm:spPr/>
      <dgm:t>
        <a:bodyPr/>
        <a:lstStyle/>
        <a:p>
          <a:pPr latinLnBrk="1"/>
          <a:endParaRPr lang="ko-KR" altLang="en-US"/>
        </a:p>
      </dgm:t>
    </dgm:pt>
    <dgm:pt modelId="{D502919B-40F6-473F-80E2-5276BBFD85BE}" type="sibTrans" cxnId="{995A436C-7594-45EC-8AD4-8260B93C34C8}">
      <dgm:prSet/>
      <dgm:spPr/>
      <dgm:t>
        <a:bodyPr/>
        <a:lstStyle/>
        <a:p>
          <a:pPr latinLnBrk="1"/>
          <a:endParaRPr lang="ko-KR" altLang="en-US"/>
        </a:p>
      </dgm:t>
    </dgm:pt>
    <dgm:pt modelId="{42DED3FB-5097-45B9-B4DA-E35EF7CE8474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erabaddatt</a:t>
          </a:r>
          <a:r>
            <a:rPr lang="en-US" sz="1700" b="1" i="0" dirty="0"/>
            <a:t>  </a:t>
          </a:r>
          <a:endParaRPr lang="ko-KR" altLang="en-US" sz="1700" dirty="0"/>
        </a:p>
      </dgm:t>
    </dgm:pt>
    <dgm:pt modelId="{2E3F89AF-456A-4912-8232-32E1F77BDE04}" type="parTrans" cxnId="{D2F4633E-780A-428C-856D-5285C40340FD}">
      <dgm:prSet/>
      <dgm:spPr/>
      <dgm:t>
        <a:bodyPr/>
        <a:lstStyle/>
        <a:p>
          <a:pPr latinLnBrk="1"/>
          <a:endParaRPr lang="ko-KR" altLang="en-US"/>
        </a:p>
      </dgm:t>
    </dgm:pt>
    <dgm:pt modelId="{3C6A348D-0C2D-45DF-BCD4-3B11DB09B99A}" type="sibTrans" cxnId="{D2F4633E-780A-428C-856D-5285C40340FD}">
      <dgm:prSet/>
      <dgm:spPr/>
      <dgm:t>
        <a:bodyPr/>
        <a:lstStyle/>
        <a:p>
          <a:pPr latinLnBrk="1"/>
          <a:endParaRPr lang="ko-KR" altLang="en-US"/>
        </a:p>
      </dgm:t>
    </dgm:pt>
    <dgm:pt modelId="{DBF617BC-C6AD-4CAA-8D2E-B963A9D5E4A8}">
      <dgm:prSet phldrT="[텍스트]" custT="1"/>
      <dgm:spPr/>
      <dgm:t>
        <a:bodyPr/>
        <a:lstStyle/>
        <a:p>
          <a:pPr latinLnBrk="1"/>
          <a:r>
            <a:rPr lang="en-US" altLang="ko-KR" sz="1600" b="0" i="0" dirty="0"/>
            <a:t>5G </a:t>
          </a:r>
          <a:r>
            <a:rPr lang="ko-KR" altLang="en-US" sz="1600" b="0" i="0" dirty="0"/>
            <a:t>기지국이 데이터 연결</a:t>
          </a:r>
          <a:r>
            <a:rPr lang="en-US" altLang="ko-KR" sz="1600" b="0" i="0" dirty="0"/>
            <a:t>(E-RAB)</a:t>
          </a:r>
          <a:r>
            <a:rPr lang="ko-KR" altLang="en-US" sz="1600" b="0" i="0" dirty="0"/>
            <a:t>의 생성 또는 변경을 시도한 횟수</a:t>
          </a:r>
          <a:endParaRPr lang="ko-KR" altLang="en-US" sz="1600" dirty="0"/>
        </a:p>
      </dgm:t>
    </dgm:pt>
    <dgm:pt modelId="{FBCBF3A7-C56C-4534-B4E8-18F7B40990DF}" type="parTrans" cxnId="{A8548B6B-A565-454F-AD94-5FE6BE8C16C3}">
      <dgm:prSet/>
      <dgm:spPr/>
      <dgm:t>
        <a:bodyPr/>
        <a:lstStyle/>
        <a:p>
          <a:pPr latinLnBrk="1"/>
          <a:endParaRPr lang="ko-KR" altLang="en-US"/>
        </a:p>
      </dgm:t>
    </dgm:pt>
    <dgm:pt modelId="{22346E00-B955-4CE0-8346-076E9C23B8A1}" type="sibTrans" cxnId="{A8548B6B-A565-454F-AD94-5FE6BE8C16C3}">
      <dgm:prSet/>
      <dgm:spPr/>
      <dgm:t>
        <a:bodyPr/>
        <a:lstStyle/>
        <a:p>
          <a:pPr latinLnBrk="1"/>
          <a:endParaRPr lang="ko-KR" altLang="en-US"/>
        </a:p>
      </dgm:t>
    </dgm:pt>
    <dgm:pt modelId="{E3BAAF95-129C-4105-9570-F80B5F063461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connestabsucc</a:t>
          </a:r>
          <a:r>
            <a:rPr lang="en-US" sz="1700" b="1" i="0" dirty="0"/>
            <a:t>  </a:t>
          </a:r>
          <a:endParaRPr lang="ko-KR" altLang="en-US" sz="1700" dirty="0"/>
        </a:p>
      </dgm:t>
    </dgm:pt>
    <dgm:pt modelId="{962F2B5C-28B4-4402-8C94-0668FB50E4C4}" type="parTrans" cxnId="{1E91D2BF-6D54-48BA-ADEF-8054BDFE1CF8}">
      <dgm:prSet/>
      <dgm:spPr/>
      <dgm:t>
        <a:bodyPr/>
        <a:lstStyle/>
        <a:p>
          <a:pPr latinLnBrk="1"/>
          <a:endParaRPr lang="ko-KR" altLang="en-US"/>
        </a:p>
      </dgm:t>
    </dgm:pt>
    <dgm:pt modelId="{4848D9BF-11F6-4F3D-B4FB-5CC0CF5ED846}" type="sibTrans" cxnId="{1E91D2BF-6D54-48BA-ADEF-8054BDFE1CF8}">
      <dgm:prSet/>
      <dgm:spPr/>
      <dgm:t>
        <a:bodyPr/>
        <a:lstStyle/>
        <a:p>
          <a:pPr latinLnBrk="1"/>
          <a:endParaRPr lang="ko-KR" altLang="en-US"/>
        </a:p>
      </dgm:t>
    </dgm:pt>
    <dgm:pt modelId="{D0ABC41E-8BA5-4B6B-9147-7D4A000D4344}">
      <dgm:prSet phldrT="[텍스트]" custT="1"/>
      <dgm:spPr/>
      <dgm:t>
        <a:bodyPr/>
        <a:lstStyle/>
        <a:p>
          <a:pPr latinLnBrk="1"/>
          <a:r>
            <a:rPr lang="ko-KR" altLang="en-US" sz="1600" b="0" i="0" dirty="0"/>
            <a:t>사용자 단말</a:t>
          </a:r>
          <a:r>
            <a:rPr lang="en-US" altLang="ko-KR" sz="1600" b="0" i="0" dirty="0"/>
            <a:t>(UE)</a:t>
          </a:r>
          <a:r>
            <a:rPr lang="ko-KR" altLang="en-US" sz="1600" b="0" i="0" dirty="0"/>
            <a:t>이 </a:t>
          </a:r>
          <a:r>
            <a:rPr lang="en-US" altLang="ko-KR" sz="1600" b="0" i="0" dirty="0"/>
            <a:t>5G </a:t>
          </a:r>
          <a:r>
            <a:rPr lang="ko-KR" altLang="en-US" sz="1600" b="0" i="0" dirty="0"/>
            <a:t>기지국에 연결을 성공한 횟수</a:t>
          </a:r>
          <a:endParaRPr lang="ko-KR" altLang="en-US" sz="1600" dirty="0"/>
        </a:p>
      </dgm:t>
    </dgm:pt>
    <dgm:pt modelId="{83DF5730-76A9-4F64-887E-8DCD04447ACE}" type="parTrans" cxnId="{92FB3BE1-59E4-41E3-84C9-0374FBEE35E9}">
      <dgm:prSet/>
      <dgm:spPr/>
      <dgm:t>
        <a:bodyPr/>
        <a:lstStyle/>
        <a:p>
          <a:pPr latinLnBrk="1"/>
          <a:endParaRPr lang="ko-KR" altLang="en-US"/>
        </a:p>
      </dgm:t>
    </dgm:pt>
    <dgm:pt modelId="{45EAA09D-84C8-4B19-8875-CB6DB61EE7CA}" type="sibTrans" cxnId="{92FB3BE1-59E4-41E3-84C9-0374FBEE35E9}">
      <dgm:prSet/>
      <dgm:spPr/>
      <dgm:t>
        <a:bodyPr/>
        <a:lstStyle/>
        <a:p>
          <a:pPr latinLnBrk="1"/>
          <a:endParaRPr lang="ko-KR" altLang="en-US"/>
        </a:p>
      </dgm:t>
    </dgm:pt>
    <dgm:pt modelId="{51B7FADD-3125-435E-BB0E-EFB4267690B1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rlculbyte</a:t>
          </a:r>
          <a:r>
            <a:rPr lang="en-US" sz="1700" b="1" i="0" dirty="0"/>
            <a:t>  </a:t>
          </a:r>
          <a:r>
            <a:rPr lang="en-US" sz="1600" b="1" i="0" dirty="0"/>
            <a:t> </a:t>
          </a:r>
          <a:endParaRPr lang="ko-KR" altLang="en-US" sz="1600" dirty="0"/>
        </a:p>
      </dgm:t>
    </dgm:pt>
    <dgm:pt modelId="{8237436D-D98D-4704-9235-C5A054CC2CA0}" type="parTrans" cxnId="{2349489B-DD51-4C8E-BF5E-7C047583F2AB}">
      <dgm:prSet/>
      <dgm:spPr/>
      <dgm:t>
        <a:bodyPr/>
        <a:lstStyle/>
        <a:p>
          <a:pPr latinLnBrk="1"/>
          <a:endParaRPr lang="ko-KR" altLang="en-US"/>
        </a:p>
      </dgm:t>
    </dgm:pt>
    <dgm:pt modelId="{30B6C7B2-9F83-464B-A069-E1FBFACA3CDB}" type="sibTrans" cxnId="{2349489B-DD51-4C8E-BF5E-7C047583F2AB}">
      <dgm:prSet/>
      <dgm:spPr/>
      <dgm:t>
        <a:bodyPr/>
        <a:lstStyle/>
        <a:p>
          <a:pPr latinLnBrk="1"/>
          <a:endParaRPr lang="ko-KR" altLang="en-US"/>
        </a:p>
      </dgm:t>
    </dgm:pt>
    <dgm:pt modelId="{EB9BFDC0-2FCD-4C34-9EF0-3E3A4F163E01}">
      <dgm:prSet phldrT="[텍스트]" custT="1"/>
      <dgm:spPr/>
      <dgm:t>
        <a:bodyPr/>
        <a:lstStyle/>
        <a:p>
          <a:pPr latinLnBrk="1"/>
          <a:r>
            <a:rPr lang="en-US" altLang="ko-KR" sz="1600" b="0" i="0" dirty="0"/>
            <a:t>5G </a:t>
          </a:r>
          <a:r>
            <a:rPr lang="ko-KR" altLang="en-US" sz="1600" b="0" i="0" dirty="0"/>
            <a:t>기지국이 사용자 단말</a:t>
          </a:r>
          <a:r>
            <a:rPr lang="en-US" altLang="ko-KR" sz="1600" b="0" i="0" dirty="0"/>
            <a:t>(UE)</a:t>
          </a:r>
          <a:r>
            <a:rPr lang="ko-KR" altLang="en-US" sz="1600" b="0" i="0" dirty="0"/>
            <a:t>로부터 수신한 데이터 크기</a:t>
          </a:r>
          <a:endParaRPr lang="ko-KR" altLang="en-US" sz="1600" dirty="0"/>
        </a:p>
      </dgm:t>
    </dgm:pt>
    <dgm:pt modelId="{95FD3B35-8FF6-4A15-BB18-1D0EED031E7D}" type="parTrans" cxnId="{5F2AC54C-5E73-4244-AF6D-CE968CB9006B}">
      <dgm:prSet/>
      <dgm:spPr/>
      <dgm:t>
        <a:bodyPr/>
        <a:lstStyle/>
        <a:p>
          <a:pPr latinLnBrk="1"/>
          <a:endParaRPr lang="ko-KR" altLang="en-US"/>
        </a:p>
      </dgm:t>
    </dgm:pt>
    <dgm:pt modelId="{1C25374E-5DEE-4E7D-A8C7-8B53BE2BF7B8}" type="sibTrans" cxnId="{5F2AC54C-5E73-4244-AF6D-CE968CB9006B}">
      <dgm:prSet/>
      <dgm:spPr/>
      <dgm:t>
        <a:bodyPr/>
        <a:lstStyle/>
        <a:p>
          <a:pPr latinLnBrk="1"/>
          <a:endParaRPr lang="ko-KR" altLang="en-US"/>
        </a:p>
      </dgm:t>
    </dgm:pt>
    <dgm:pt modelId="{6CC43178-D101-4C01-A92F-AF269D9E4AFF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rlcdlbyte</a:t>
          </a:r>
          <a:r>
            <a:rPr lang="en-US" sz="1700" b="1" i="0" dirty="0"/>
            <a:t>   </a:t>
          </a:r>
          <a:r>
            <a:rPr lang="en-US" sz="1600" b="1" i="0" dirty="0"/>
            <a:t> </a:t>
          </a:r>
          <a:endParaRPr lang="ko-KR" altLang="en-US" sz="1600" dirty="0"/>
        </a:p>
      </dgm:t>
    </dgm:pt>
    <dgm:pt modelId="{6525F15E-9E03-473C-8AA2-B9790BB214AC}" type="parTrans" cxnId="{24827996-737F-4FA9-8AF6-DC99CE038A29}">
      <dgm:prSet/>
      <dgm:spPr/>
      <dgm:t>
        <a:bodyPr/>
        <a:lstStyle/>
        <a:p>
          <a:pPr latinLnBrk="1"/>
          <a:endParaRPr lang="ko-KR" altLang="en-US"/>
        </a:p>
      </dgm:t>
    </dgm:pt>
    <dgm:pt modelId="{B2809F42-B7A4-4E72-90A8-163545C3194F}" type="sibTrans" cxnId="{24827996-737F-4FA9-8AF6-DC99CE038A29}">
      <dgm:prSet/>
      <dgm:spPr/>
      <dgm:t>
        <a:bodyPr/>
        <a:lstStyle/>
        <a:p>
          <a:pPr latinLnBrk="1"/>
          <a:endParaRPr lang="ko-KR" altLang="en-US"/>
        </a:p>
      </dgm:t>
    </dgm:pt>
    <dgm:pt modelId="{F612DAA5-F865-4472-A010-DA52C57B409F}">
      <dgm:prSet phldrT="[텍스트]" custT="1"/>
      <dgm:spPr/>
      <dgm:t>
        <a:bodyPr/>
        <a:lstStyle/>
        <a:p>
          <a:pPr latinLnBrk="1"/>
          <a:r>
            <a:rPr lang="en-US" altLang="ko-KR" sz="1600" b="0" i="0" dirty="0"/>
            <a:t>5G </a:t>
          </a:r>
          <a:r>
            <a:rPr lang="ko-KR" altLang="en-US" sz="1600" b="0" i="0" dirty="0"/>
            <a:t>기지국이 사용자 단말</a:t>
          </a:r>
          <a:r>
            <a:rPr lang="en-US" altLang="ko-KR" sz="1600" b="0" i="0" dirty="0"/>
            <a:t>(UE)</a:t>
          </a:r>
          <a:r>
            <a:rPr lang="ko-KR" altLang="en-US" sz="1600" b="0" i="0" dirty="0"/>
            <a:t>에 송신한 데이터 크기</a:t>
          </a:r>
          <a:endParaRPr lang="ko-KR" altLang="en-US" sz="1600" dirty="0"/>
        </a:p>
      </dgm:t>
    </dgm:pt>
    <dgm:pt modelId="{E59CD5AA-16E6-42F6-B75E-6416D8CD3C44}" type="parTrans" cxnId="{A4A5EE93-65A9-43AD-8732-1EB004F07924}">
      <dgm:prSet/>
      <dgm:spPr/>
      <dgm:t>
        <a:bodyPr/>
        <a:lstStyle/>
        <a:p>
          <a:pPr latinLnBrk="1"/>
          <a:endParaRPr lang="ko-KR" altLang="en-US"/>
        </a:p>
      </dgm:t>
    </dgm:pt>
    <dgm:pt modelId="{FB6ECB7A-E552-4114-B896-A63474A5F22C}" type="sibTrans" cxnId="{A4A5EE93-65A9-43AD-8732-1EB004F07924}">
      <dgm:prSet/>
      <dgm:spPr/>
      <dgm:t>
        <a:bodyPr/>
        <a:lstStyle/>
        <a:p>
          <a:pPr latinLnBrk="1"/>
          <a:endParaRPr lang="ko-KR" altLang="en-US"/>
        </a:p>
      </dgm:t>
    </dgm:pt>
    <dgm:pt modelId="{28C0CEB6-CB47-4FDB-9F22-70CB2E474F65}">
      <dgm:prSet phldrT="[텍스트]" custT="1"/>
      <dgm:spPr/>
      <dgm:t>
        <a:bodyPr/>
        <a:lstStyle/>
        <a:p>
          <a:pPr latinLnBrk="1"/>
          <a:r>
            <a:rPr lang="en-US" sz="1700" b="1" i="0" dirty="0" err="1">
              <a:solidFill>
                <a:srgbClr val="FF0000"/>
              </a:solidFill>
            </a:rPr>
            <a:t>uenomax</a:t>
          </a:r>
          <a:r>
            <a:rPr lang="en-US" sz="1700" b="1" i="0" dirty="0"/>
            <a:t>   </a:t>
          </a:r>
          <a:r>
            <a:rPr lang="en-US" sz="1600" b="1" i="0" dirty="0"/>
            <a:t> </a:t>
          </a:r>
          <a:endParaRPr lang="ko-KR" altLang="en-US" sz="1600" dirty="0"/>
        </a:p>
      </dgm:t>
    </dgm:pt>
    <dgm:pt modelId="{CE9C07FA-60B3-4720-992A-51F610F5C1FA}" type="parTrans" cxnId="{347296F0-E728-4F22-B6AE-C8F799542FE4}">
      <dgm:prSet/>
      <dgm:spPr/>
      <dgm:t>
        <a:bodyPr/>
        <a:lstStyle/>
        <a:p>
          <a:pPr latinLnBrk="1"/>
          <a:endParaRPr lang="ko-KR" altLang="en-US"/>
        </a:p>
      </dgm:t>
    </dgm:pt>
    <dgm:pt modelId="{23401954-A08D-49DC-8440-8C6AE116686D}" type="sibTrans" cxnId="{347296F0-E728-4F22-B6AE-C8F799542FE4}">
      <dgm:prSet/>
      <dgm:spPr/>
      <dgm:t>
        <a:bodyPr/>
        <a:lstStyle/>
        <a:p>
          <a:pPr latinLnBrk="1"/>
          <a:endParaRPr lang="ko-KR" altLang="en-US"/>
        </a:p>
      </dgm:t>
    </dgm:pt>
    <dgm:pt modelId="{AAA23F66-F34E-4766-971E-891DC060793B}">
      <dgm:prSet phldrT="[텍스트]" custT="1"/>
      <dgm:spPr/>
      <dgm:t>
        <a:bodyPr/>
        <a:lstStyle/>
        <a:p>
          <a:pPr latinLnBrk="1"/>
          <a:endParaRPr lang="ko-KR" altLang="en-US" sz="1600" dirty="0"/>
        </a:p>
      </dgm:t>
    </dgm:pt>
    <dgm:pt modelId="{6EAF42C5-2271-4E0C-BAB8-27A9FAB92FAB}" type="parTrans" cxnId="{B115137C-7926-43FE-AE45-A2BD23D0E52B}">
      <dgm:prSet/>
      <dgm:spPr/>
      <dgm:t>
        <a:bodyPr/>
        <a:lstStyle/>
        <a:p>
          <a:pPr latinLnBrk="1"/>
          <a:endParaRPr lang="ko-KR" altLang="en-US"/>
        </a:p>
      </dgm:t>
    </dgm:pt>
    <dgm:pt modelId="{CA8038F0-B8B0-4DDB-A4CA-004BF8BD32A7}" type="sibTrans" cxnId="{B115137C-7926-43FE-AE45-A2BD23D0E52B}">
      <dgm:prSet/>
      <dgm:spPr/>
      <dgm:t>
        <a:bodyPr/>
        <a:lstStyle/>
        <a:p>
          <a:pPr latinLnBrk="1"/>
          <a:endParaRPr lang="ko-KR" altLang="en-US"/>
        </a:p>
      </dgm:t>
    </dgm:pt>
    <dgm:pt modelId="{D93D5EF4-A421-4060-A0B8-28105A168798}">
      <dgm:prSet phldrT="[텍스트]" custT="1"/>
      <dgm:spPr/>
      <dgm:t>
        <a:bodyPr/>
        <a:lstStyle/>
        <a:p>
          <a:pPr latinLnBrk="1"/>
          <a:endParaRPr lang="ko-KR" altLang="en-US" sz="1600" dirty="0"/>
        </a:p>
      </dgm:t>
    </dgm:pt>
    <dgm:pt modelId="{AB035611-220F-4CF0-BD52-2F3704BDB91B}" type="parTrans" cxnId="{D95FACCD-234F-4AA9-BD5C-807570C9681F}">
      <dgm:prSet/>
      <dgm:spPr/>
      <dgm:t>
        <a:bodyPr/>
        <a:lstStyle/>
        <a:p>
          <a:pPr latinLnBrk="1"/>
          <a:endParaRPr lang="ko-KR" altLang="en-US"/>
        </a:p>
      </dgm:t>
    </dgm:pt>
    <dgm:pt modelId="{0A010297-C709-4E09-9038-CC294C4CA9BE}" type="sibTrans" cxnId="{D95FACCD-234F-4AA9-BD5C-807570C9681F}">
      <dgm:prSet/>
      <dgm:spPr/>
      <dgm:t>
        <a:bodyPr/>
        <a:lstStyle/>
        <a:p>
          <a:pPr latinLnBrk="1"/>
          <a:endParaRPr lang="ko-KR" altLang="en-US"/>
        </a:p>
      </dgm:t>
    </dgm:pt>
    <dgm:pt modelId="{C2A44F48-05A9-4142-8FAA-86909DF19A17}">
      <dgm:prSet phldrT="[텍스트]" custT="1"/>
      <dgm:spPr/>
      <dgm:t>
        <a:bodyPr/>
        <a:lstStyle/>
        <a:p>
          <a:pPr latinLnBrk="1"/>
          <a:r>
            <a:rPr lang="ko-KR" altLang="en-US" sz="1600" b="0" i="0" dirty="0"/>
            <a:t>수집 주기 동안 무선 기지국 장비인 </a:t>
          </a:r>
          <a:r>
            <a:rPr lang="en-US" altLang="ko-KR" sz="1600" b="0" i="0" dirty="0"/>
            <a:t>RU(Radio Unit)</a:t>
          </a:r>
          <a:r>
            <a:rPr lang="ko-KR" altLang="en-US" sz="1600" b="0" i="0" dirty="0"/>
            <a:t>의 서비스 범위 안에 존재하던 사용자 단말</a:t>
          </a:r>
          <a:r>
            <a:rPr lang="en-US" altLang="ko-KR" sz="1600" b="0" i="0" dirty="0"/>
            <a:t>(UE) </a:t>
          </a:r>
          <a:r>
            <a:rPr lang="ko-KR" altLang="en-US" sz="1600" b="0" i="0" dirty="0"/>
            <a:t>개수의 </a:t>
          </a:r>
          <a:r>
            <a:rPr lang="ko-KR" altLang="en-US" sz="1600" b="0" i="0" dirty="0">
              <a:solidFill>
                <a:srgbClr val="FF0000"/>
              </a:solidFill>
            </a:rPr>
            <a:t>최댓값</a:t>
          </a:r>
          <a:endParaRPr lang="ko-KR" altLang="en-US" sz="1600" dirty="0">
            <a:solidFill>
              <a:srgbClr val="FF0000"/>
            </a:solidFill>
          </a:endParaRPr>
        </a:p>
      </dgm:t>
    </dgm:pt>
    <dgm:pt modelId="{E319C8F2-77D1-4718-815A-7E6C96653C0B}" type="parTrans" cxnId="{74A94ECC-40FA-4283-BA3B-3438BFAAC738}">
      <dgm:prSet/>
      <dgm:spPr/>
      <dgm:t>
        <a:bodyPr/>
        <a:lstStyle/>
        <a:p>
          <a:pPr latinLnBrk="1"/>
          <a:endParaRPr lang="ko-KR" altLang="en-US"/>
        </a:p>
      </dgm:t>
    </dgm:pt>
    <dgm:pt modelId="{40B1883A-7E27-4B79-8FB5-F0C6C22A66B9}" type="sibTrans" cxnId="{74A94ECC-40FA-4283-BA3B-3438BFAAC738}">
      <dgm:prSet/>
      <dgm:spPr/>
      <dgm:t>
        <a:bodyPr/>
        <a:lstStyle/>
        <a:p>
          <a:pPr latinLnBrk="1"/>
          <a:endParaRPr lang="ko-KR" altLang="en-US"/>
        </a:p>
      </dgm:t>
    </dgm:pt>
    <dgm:pt modelId="{A4A72A23-25A9-4B90-8E62-25D86A2C6348}" type="pres">
      <dgm:prSet presAssocID="{70AB20D8-8F61-4E4F-A88E-28498F8E849F}" presName="Name0" presStyleCnt="0">
        <dgm:presLayoutVars>
          <dgm:dir/>
          <dgm:animLvl val="lvl"/>
          <dgm:resizeHandles val="exact"/>
        </dgm:presLayoutVars>
      </dgm:prSet>
      <dgm:spPr/>
    </dgm:pt>
    <dgm:pt modelId="{E5B8623A-F445-46AC-9684-B4BC0BA26E23}" type="pres">
      <dgm:prSet presAssocID="{1B205138-50F5-4767-9FA9-3FA7ED11FF2A}" presName="composite" presStyleCnt="0"/>
      <dgm:spPr/>
    </dgm:pt>
    <dgm:pt modelId="{5E118ADF-C653-4A09-BA0E-9A0B09211FBD}" type="pres">
      <dgm:prSet presAssocID="{1B205138-50F5-4767-9FA9-3FA7ED11FF2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48A9AE3-90FF-4477-A6C1-CAF69F8BF305}" type="pres">
      <dgm:prSet presAssocID="{1B205138-50F5-4767-9FA9-3FA7ED11FF2A}" presName="desTx" presStyleLbl="alignAccFollowNode1" presStyleIdx="0" presStyleCnt="2">
        <dgm:presLayoutVars>
          <dgm:bulletEnabled val="1"/>
        </dgm:presLayoutVars>
      </dgm:prSet>
      <dgm:spPr/>
    </dgm:pt>
    <dgm:pt modelId="{8DE1A5E5-21EA-4CE6-B5AE-7306A785D078}" type="pres">
      <dgm:prSet presAssocID="{5EA5FED0-D6DC-4A1D-933E-A5E3DEE52C0C}" presName="space" presStyleCnt="0"/>
      <dgm:spPr/>
    </dgm:pt>
    <dgm:pt modelId="{55D59329-D593-43DB-993B-37DF8B3C1CE2}" type="pres">
      <dgm:prSet presAssocID="{9B5B4822-96B8-45A9-90B4-30F716BF0FE2}" presName="composite" presStyleCnt="0"/>
      <dgm:spPr/>
    </dgm:pt>
    <dgm:pt modelId="{A1B5B11F-9322-4396-AD30-4FF5BC9D9774}" type="pres">
      <dgm:prSet presAssocID="{9B5B4822-96B8-45A9-90B4-30F716BF0FE2}" presName="parTx" presStyleLbl="alignNode1" presStyleIdx="1" presStyleCnt="2" custLinFactNeighborX="925" custLinFactNeighborY="204">
        <dgm:presLayoutVars>
          <dgm:chMax val="0"/>
          <dgm:chPref val="0"/>
          <dgm:bulletEnabled val="1"/>
        </dgm:presLayoutVars>
      </dgm:prSet>
      <dgm:spPr/>
    </dgm:pt>
    <dgm:pt modelId="{63EA7505-DBEC-4C19-9939-3545530871A8}" type="pres">
      <dgm:prSet presAssocID="{9B5B4822-96B8-45A9-90B4-30F716BF0FE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C227005-00E3-4597-8677-ADA3FA1A8339}" type="presOf" srcId="{39DF0B90-AF5A-422E-BFA8-3955C0AB33C5}" destId="{63EA7505-DBEC-4C19-9939-3545530871A8}" srcOrd="0" destOrd="1" presId="urn:microsoft.com/office/officeart/2005/8/layout/hList1"/>
    <dgm:cxn modelId="{D2578B06-8582-4BE0-872E-D54CBDE911A3}" type="presOf" srcId="{F2C1D2A4-E53A-4CFF-8F78-9B39D547A772}" destId="{E48A9AE3-90FF-4477-A6C1-CAF69F8BF305}" srcOrd="0" destOrd="0" presId="urn:microsoft.com/office/officeart/2005/8/layout/hList1"/>
    <dgm:cxn modelId="{5AD8DB17-A7F0-4F31-AF82-70CFD001F173}" srcId="{9B5B4822-96B8-45A9-90B4-30F716BF0FE2}" destId="{39DF0B90-AF5A-422E-BFA8-3955C0AB33C5}" srcOrd="1" destOrd="0" parTransId="{0A579415-F2D0-467A-9B19-E236F3828B0E}" sibTransId="{94A477D8-3E8E-4F37-98E1-B68BADAC9BDA}"/>
    <dgm:cxn modelId="{C38BB818-46A8-48C1-A076-C50306DD05DB}" type="presOf" srcId="{19203ABA-5B5B-4B19-9FCE-D6E2A5A4F53E}" destId="{E48A9AE3-90FF-4477-A6C1-CAF69F8BF305}" srcOrd="0" destOrd="2" presId="urn:microsoft.com/office/officeart/2005/8/layout/hList1"/>
    <dgm:cxn modelId="{5CDEB926-241D-4F4F-A202-0C1EA3E34A7A}" srcId="{70AB20D8-8F61-4E4F-A88E-28498F8E849F}" destId="{9B5B4822-96B8-45A9-90B4-30F716BF0FE2}" srcOrd="1" destOrd="0" parTransId="{A142B4F6-33A4-4545-8B2F-F9AE401E9544}" sibTransId="{E970E8AC-80C8-4658-A227-96865179837D}"/>
    <dgm:cxn modelId="{D2F4633E-780A-428C-856D-5285C40340FD}" srcId="{1B205138-50F5-4767-9FA9-3FA7ED11FF2A}" destId="{42DED3FB-5097-45B9-B4DA-E35EF7CE8474}" srcOrd="3" destOrd="0" parTransId="{2E3F89AF-456A-4912-8232-32E1F77BDE04}" sibTransId="{3C6A348D-0C2D-45DF-BCD4-3B11DB09B99A}"/>
    <dgm:cxn modelId="{A6198B62-9DF3-4D60-8B1D-DD144FFC3B34}" type="presOf" srcId="{DBF617BC-C6AD-4CAA-8D2E-B963A9D5E4A8}" destId="{63EA7505-DBEC-4C19-9939-3545530871A8}" srcOrd="0" destOrd="3" presId="urn:microsoft.com/office/officeart/2005/8/layout/hList1"/>
    <dgm:cxn modelId="{7C464245-7347-4B19-B57E-CA9565A3074A}" type="presOf" srcId="{1B205138-50F5-4767-9FA9-3FA7ED11FF2A}" destId="{5E118ADF-C653-4A09-BA0E-9A0B09211FBD}" srcOrd="0" destOrd="0" presId="urn:microsoft.com/office/officeart/2005/8/layout/hList1"/>
    <dgm:cxn modelId="{67417B47-171C-4398-AEDF-4C3D8390A24A}" type="presOf" srcId="{F612DAA5-F865-4472-A010-DA52C57B409F}" destId="{63EA7505-DBEC-4C19-9939-3545530871A8}" srcOrd="0" destOrd="6" presId="urn:microsoft.com/office/officeart/2005/8/layout/hList1"/>
    <dgm:cxn modelId="{62109169-E226-4DFC-9E60-991E665E7F25}" srcId="{9B5B4822-96B8-45A9-90B4-30F716BF0FE2}" destId="{985929CC-61EB-42BD-BA43-78F149AACB23}" srcOrd="0" destOrd="0" parTransId="{1423E38A-612F-4D35-BD19-A46057FA6E07}" sibTransId="{7A06F326-3AB2-4E02-A9CE-384D49E7B081}"/>
    <dgm:cxn modelId="{A8548B6B-A565-454F-AD94-5FE6BE8C16C3}" srcId="{9B5B4822-96B8-45A9-90B4-30F716BF0FE2}" destId="{DBF617BC-C6AD-4CAA-8D2E-B963A9D5E4A8}" srcOrd="3" destOrd="0" parTransId="{FBCBF3A7-C56C-4534-B4E8-18F7B40990DF}" sibTransId="{22346E00-B955-4CE0-8346-076E9C23B8A1}"/>
    <dgm:cxn modelId="{995A436C-7594-45EC-8AD4-8260B93C34C8}" srcId="{9B5B4822-96B8-45A9-90B4-30F716BF0FE2}" destId="{2A67AD55-B997-43DE-ACB7-903ADC839173}" srcOrd="2" destOrd="0" parTransId="{9536326D-10E7-465D-A877-F75B7FC6339A}" sibTransId="{D502919B-40F6-473F-80E2-5276BBFD85BE}"/>
    <dgm:cxn modelId="{5F2AC54C-5E73-4244-AF6D-CE968CB9006B}" srcId="{9B5B4822-96B8-45A9-90B4-30F716BF0FE2}" destId="{EB9BFDC0-2FCD-4C34-9EF0-3E3A4F163E01}" srcOrd="5" destOrd="0" parTransId="{95FD3B35-8FF6-4A15-BB18-1D0EED031E7D}" sibTransId="{1C25374E-5DEE-4E7D-A8C7-8B53BE2BF7B8}"/>
    <dgm:cxn modelId="{1D0A0971-00A4-48C5-B8B4-46E36372B079}" type="presOf" srcId="{985929CC-61EB-42BD-BA43-78F149AACB23}" destId="{63EA7505-DBEC-4C19-9939-3545530871A8}" srcOrd="0" destOrd="0" presId="urn:microsoft.com/office/officeart/2005/8/layout/hList1"/>
    <dgm:cxn modelId="{40B4AB74-DBCC-411A-B17F-46EA71C4370A}" type="presOf" srcId="{C2A44F48-05A9-4142-8FAA-86909DF19A17}" destId="{63EA7505-DBEC-4C19-9939-3545530871A8}" srcOrd="0" destOrd="8" presId="urn:microsoft.com/office/officeart/2005/8/layout/hList1"/>
    <dgm:cxn modelId="{8E088F76-DAFC-4391-A351-2FB7487C8ED3}" type="presOf" srcId="{42DED3FB-5097-45B9-B4DA-E35EF7CE8474}" destId="{E48A9AE3-90FF-4477-A6C1-CAF69F8BF305}" srcOrd="0" destOrd="3" presId="urn:microsoft.com/office/officeart/2005/8/layout/hList1"/>
    <dgm:cxn modelId="{B115137C-7926-43FE-AE45-A2BD23D0E52B}" srcId="{1B205138-50F5-4767-9FA9-3FA7ED11FF2A}" destId="{AAA23F66-F34E-4766-971E-891DC060793B}" srcOrd="7" destOrd="0" parTransId="{6EAF42C5-2271-4E0C-BAB8-27A9FAB92FAB}" sibTransId="{CA8038F0-B8B0-4DDB-A4CA-004BF8BD32A7}"/>
    <dgm:cxn modelId="{33FC1681-E86C-41FD-8173-614D328CDC5A}" type="presOf" srcId="{51B7FADD-3125-435E-BB0E-EFB4267690B1}" destId="{E48A9AE3-90FF-4477-A6C1-CAF69F8BF305}" srcOrd="0" destOrd="5" presId="urn:microsoft.com/office/officeart/2005/8/layout/hList1"/>
    <dgm:cxn modelId="{1CDA1585-9C16-434F-959F-758C0A77CD75}" srcId="{1B205138-50F5-4767-9FA9-3FA7ED11FF2A}" destId="{19203ABA-5B5B-4B19-9FCE-D6E2A5A4F53E}" srcOrd="2" destOrd="0" parTransId="{858748AC-F912-4A19-94B6-A52BEE3BCBA3}" sibTransId="{8F8D8A76-2394-427B-B75A-39E81C54F0E1}"/>
    <dgm:cxn modelId="{A4A5EE93-65A9-43AD-8732-1EB004F07924}" srcId="{9B5B4822-96B8-45A9-90B4-30F716BF0FE2}" destId="{F612DAA5-F865-4472-A010-DA52C57B409F}" srcOrd="6" destOrd="0" parTransId="{E59CD5AA-16E6-42F6-B75E-6416D8CD3C44}" sibTransId="{FB6ECB7A-E552-4114-B896-A63474A5F22C}"/>
    <dgm:cxn modelId="{88BEEB95-E1DC-4AD5-A13F-3AD88EC2728F}" type="presOf" srcId="{9B5B4822-96B8-45A9-90B4-30F716BF0FE2}" destId="{A1B5B11F-9322-4396-AD30-4FF5BC9D9774}" srcOrd="0" destOrd="0" presId="urn:microsoft.com/office/officeart/2005/8/layout/hList1"/>
    <dgm:cxn modelId="{24827996-737F-4FA9-8AF6-DC99CE038A29}" srcId="{1B205138-50F5-4767-9FA9-3FA7ED11FF2A}" destId="{6CC43178-D101-4C01-A92F-AF269D9E4AFF}" srcOrd="6" destOrd="0" parTransId="{6525F15E-9E03-473C-8AA2-B9790BB214AC}" sibTransId="{B2809F42-B7A4-4E72-90A8-163545C3194F}"/>
    <dgm:cxn modelId="{20BD5397-B0DD-4B57-9E4B-243569E9D56F}" srcId="{1B205138-50F5-4767-9FA9-3FA7ED11FF2A}" destId="{0871BE92-2DAD-483F-8F63-00067ABA96C5}" srcOrd="1" destOrd="0" parTransId="{3CD00584-77CF-4A69-8BF7-02B79CA3DCE9}" sibTransId="{B283A8C7-B847-4D29-8CA8-E2BDB2AF1F52}"/>
    <dgm:cxn modelId="{2349489B-DD51-4C8E-BF5E-7C047583F2AB}" srcId="{1B205138-50F5-4767-9FA9-3FA7ED11FF2A}" destId="{51B7FADD-3125-435E-BB0E-EFB4267690B1}" srcOrd="5" destOrd="0" parTransId="{8237436D-D98D-4704-9235-C5A054CC2CA0}" sibTransId="{30B6C7B2-9F83-464B-A069-E1FBFACA3CDB}"/>
    <dgm:cxn modelId="{2A7EF5A0-CFD9-48BD-8F4B-EA352F333035}" type="presOf" srcId="{0871BE92-2DAD-483F-8F63-00067ABA96C5}" destId="{E48A9AE3-90FF-4477-A6C1-CAF69F8BF305}" srcOrd="0" destOrd="1" presId="urn:microsoft.com/office/officeart/2005/8/layout/hList1"/>
    <dgm:cxn modelId="{CD4AB8A2-0C20-4082-8ABC-2DAA056D5094}" type="presOf" srcId="{AAA23F66-F34E-4766-971E-891DC060793B}" destId="{E48A9AE3-90FF-4477-A6C1-CAF69F8BF305}" srcOrd="0" destOrd="7" presId="urn:microsoft.com/office/officeart/2005/8/layout/hList1"/>
    <dgm:cxn modelId="{272643AA-55E0-4DD2-930D-08597DA4254C}" type="presOf" srcId="{EB9BFDC0-2FCD-4C34-9EF0-3E3A4F163E01}" destId="{63EA7505-DBEC-4C19-9939-3545530871A8}" srcOrd="0" destOrd="5" presId="urn:microsoft.com/office/officeart/2005/8/layout/hList1"/>
    <dgm:cxn modelId="{DD0087AC-4E6D-4CB7-BA5E-C699F10D660A}" type="presOf" srcId="{D0ABC41E-8BA5-4B6B-9147-7D4A000D4344}" destId="{63EA7505-DBEC-4C19-9939-3545530871A8}" srcOrd="0" destOrd="4" presId="urn:microsoft.com/office/officeart/2005/8/layout/hList1"/>
    <dgm:cxn modelId="{351AB2B0-80DA-40BC-905F-880821F6D4FF}" srcId="{1B205138-50F5-4767-9FA9-3FA7ED11FF2A}" destId="{F2C1D2A4-E53A-4CFF-8F78-9B39D547A772}" srcOrd="0" destOrd="0" parTransId="{5B089867-0750-42F2-B857-46AB3A937507}" sibTransId="{071B8B15-4502-43C9-8879-ACBC8B0FB306}"/>
    <dgm:cxn modelId="{488C04B3-7742-4A17-9B01-A50A4553EB1D}" type="presOf" srcId="{28C0CEB6-CB47-4FDB-9F22-70CB2E474F65}" destId="{E48A9AE3-90FF-4477-A6C1-CAF69F8BF305}" srcOrd="0" destOrd="8" presId="urn:microsoft.com/office/officeart/2005/8/layout/hList1"/>
    <dgm:cxn modelId="{D63A49B4-4CD2-4B7A-B4C1-485E71551F86}" type="presOf" srcId="{D93D5EF4-A421-4060-A0B8-28105A168798}" destId="{63EA7505-DBEC-4C19-9939-3545530871A8}" srcOrd="0" destOrd="7" presId="urn:microsoft.com/office/officeart/2005/8/layout/hList1"/>
    <dgm:cxn modelId="{AC3564BD-41FD-4334-9A8E-2699BDAB61E1}" srcId="{70AB20D8-8F61-4E4F-A88E-28498F8E849F}" destId="{1B205138-50F5-4767-9FA9-3FA7ED11FF2A}" srcOrd="0" destOrd="0" parTransId="{35D7E62F-0ED2-4E67-B5DB-030CA1E563C7}" sibTransId="{5EA5FED0-D6DC-4A1D-933E-A5E3DEE52C0C}"/>
    <dgm:cxn modelId="{1E91D2BF-6D54-48BA-ADEF-8054BDFE1CF8}" srcId="{1B205138-50F5-4767-9FA9-3FA7ED11FF2A}" destId="{E3BAAF95-129C-4105-9570-F80B5F063461}" srcOrd="4" destOrd="0" parTransId="{962F2B5C-28B4-4402-8C94-0668FB50E4C4}" sibTransId="{4848D9BF-11F6-4F3D-B4FB-5CC0CF5ED846}"/>
    <dgm:cxn modelId="{3A4CBBC5-AAD5-4503-8780-43F5860C9157}" type="presOf" srcId="{6CC43178-D101-4C01-A92F-AF269D9E4AFF}" destId="{E48A9AE3-90FF-4477-A6C1-CAF69F8BF305}" srcOrd="0" destOrd="6" presId="urn:microsoft.com/office/officeart/2005/8/layout/hList1"/>
    <dgm:cxn modelId="{74A94ECC-40FA-4283-BA3B-3438BFAAC738}" srcId="{9B5B4822-96B8-45A9-90B4-30F716BF0FE2}" destId="{C2A44F48-05A9-4142-8FAA-86909DF19A17}" srcOrd="8" destOrd="0" parTransId="{E319C8F2-77D1-4718-815A-7E6C96653C0B}" sibTransId="{40B1883A-7E27-4B79-8FB5-F0C6C22A66B9}"/>
    <dgm:cxn modelId="{D95FACCD-234F-4AA9-BD5C-807570C9681F}" srcId="{9B5B4822-96B8-45A9-90B4-30F716BF0FE2}" destId="{D93D5EF4-A421-4060-A0B8-28105A168798}" srcOrd="7" destOrd="0" parTransId="{AB035611-220F-4CF0-BD52-2F3704BDB91B}" sibTransId="{0A010297-C709-4E09-9038-CC294C4CA9BE}"/>
    <dgm:cxn modelId="{871F5BD1-F06C-494A-9608-FC16038DF66B}" type="presOf" srcId="{2A67AD55-B997-43DE-ACB7-903ADC839173}" destId="{63EA7505-DBEC-4C19-9939-3545530871A8}" srcOrd="0" destOrd="2" presId="urn:microsoft.com/office/officeart/2005/8/layout/hList1"/>
    <dgm:cxn modelId="{0A24A0DB-4DD5-4D46-A7E8-65F4DF5D5B67}" type="presOf" srcId="{E3BAAF95-129C-4105-9570-F80B5F063461}" destId="{E48A9AE3-90FF-4477-A6C1-CAF69F8BF305}" srcOrd="0" destOrd="4" presId="urn:microsoft.com/office/officeart/2005/8/layout/hList1"/>
    <dgm:cxn modelId="{92FB3BE1-59E4-41E3-84C9-0374FBEE35E9}" srcId="{9B5B4822-96B8-45A9-90B4-30F716BF0FE2}" destId="{D0ABC41E-8BA5-4B6B-9147-7D4A000D4344}" srcOrd="4" destOrd="0" parTransId="{83DF5730-76A9-4F64-887E-8DCD04447ACE}" sibTransId="{45EAA09D-84C8-4B19-8875-CB6DB61EE7CA}"/>
    <dgm:cxn modelId="{28AD89E2-7E94-46F7-809B-194B68029500}" type="presOf" srcId="{70AB20D8-8F61-4E4F-A88E-28498F8E849F}" destId="{A4A72A23-25A9-4B90-8E62-25D86A2C6348}" srcOrd="0" destOrd="0" presId="urn:microsoft.com/office/officeart/2005/8/layout/hList1"/>
    <dgm:cxn modelId="{347296F0-E728-4F22-B6AE-C8F799542FE4}" srcId="{1B205138-50F5-4767-9FA9-3FA7ED11FF2A}" destId="{28C0CEB6-CB47-4FDB-9F22-70CB2E474F65}" srcOrd="8" destOrd="0" parTransId="{CE9C07FA-60B3-4720-992A-51F610F5C1FA}" sibTransId="{23401954-A08D-49DC-8440-8C6AE116686D}"/>
    <dgm:cxn modelId="{85E58C18-D8C5-46D1-A78C-6411720E429E}" type="presParOf" srcId="{A4A72A23-25A9-4B90-8E62-25D86A2C6348}" destId="{E5B8623A-F445-46AC-9684-B4BC0BA26E23}" srcOrd="0" destOrd="0" presId="urn:microsoft.com/office/officeart/2005/8/layout/hList1"/>
    <dgm:cxn modelId="{FF5B545A-39B3-4AA6-A709-4D97D25CA43E}" type="presParOf" srcId="{E5B8623A-F445-46AC-9684-B4BC0BA26E23}" destId="{5E118ADF-C653-4A09-BA0E-9A0B09211FBD}" srcOrd="0" destOrd="0" presId="urn:microsoft.com/office/officeart/2005/8/layout/hList1"/>
    <dgm:cxn modelId="{943969AB-C326-4CEE-9A8C-FFDED8D713B2}" type="presParOf" srcId="{E5B8623A-F445-46AC-9684-B4BC0BA26E23}" destId="{E48A9AE3-90FF-4477-A6C1-CAF69F8BF305}" srcOrd="1" destOrd="0" presId="urn:microsoft.com/office/officeart/2005/8/layout/hList1"/>
    <dgm:cxn modelId="{09143FF1-28F2-4BEF-947C-34CDBAB7C47E}" type="presParOf" srcId="{A4A72A23-25A9-4B90-8E62-25D86A2C6348}" destId="{8DE1A5E5-21EA-4CE6-B5AE-7306A785D078}" srcOrd="1" destOrd="0" presId="urn:microsoft.com/office/officeart/2005/8/layout/hList1"/>
    <dgm:cxn modelId="{F7A35E31-89FE-424B-936F-7CB5F7445426}" type="presParOf" srcId="{A4A72A23-25A9-4B90-8E62-25D86A2C6348}" destId="{55D59329-D593-43DB-993B-37DF8B3C1CE2}" srcOrd="2" destOrd="0" presId="urn:microsoft.com/office/officeart/2005/8/layout/hList1"/>
    <dgm:cxn modelId="{F875669B-45FE-4518-8BC7-9EB96ECC7164}" type="presParOf" srcId="{55D59329-D593-43DB-993B-37DF8B3C1CE2}" destId="{A1B5B11F-9322-4396-AD30-4FF5BC9D9774}" srcOrd="0" destOrd="0" presId="urn:microsoft.com/office/officeart/2005/8/layout/hList1"/>
    <dgm:cxn modelId="{F5BDAB75-EC99-4A31-BC94-4C3C9A5A8AB7}" type="presParOf" srcId="{55D59329-D593-43DB-993B-37DF8B3C1CE2}" destId="{63EA7505-DBEC-4C19-9939-3545530871A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827646" y="-740096"/>
          <a:ext cx="5751682" cy="5751682"/>
        </a:xfrm>
        <a:prstGeom prst="blockArc">
          <a:avLst>
            <a:gd name="adj1" fmla="val 18900000"/>
            <a:gd name="adj2" fmla="val 2700000"/>
            <a:gd name="adj3" fmla="val 376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10849-51E4-4197-B510-C110FAAA1B9A}">
      <dsp:nvSpPr>
        <dsp:cNvPr id="0" name=""/>
        <dsp:cNvSpPr/>
      </dsp:nvSpPr>
      <dsp:spPr>
        <a:xfrm>
          <a:off x="299645" y="194181"/>
          <a:ext cx="6467710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프로젝트 소개</a:t>
          </a:r>
          <a:endParaRPr lang="ko-KR" altLang="en-US" sz="1400" kern="1200" dirty="0"/>
        </a:p>
      </dsp:txBody>
      <dsp:txXfrm>
        <a:off x="299645" y="194181"/>
        <a:ext cx="6467710" cy="388193"/>
      </dsp:txXfrm>
    </dsp:sp>
    <dsp:sp modelId="{6579AFA1-C7A4-45E5-B436-5AF56750D9A5}">
      <dsp:nvSpPr>
        <dsp:cNvPr id="0" name=""/>
        <dsp:cNvSpPr/>
      </dsp:nvSpPr>
      <dsp:spPr>
        <a:xfrm>
          <a:off x="57024" y="145657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2B43F-6EF3-438C-AB95-7FF495972408}">
      <dsp:nvSpPr>
        <dsp:cNvPr id="0" name=""/>
        <dsp:cNvSpPr/>
      </dsp:nvSpPr>
      <dsp:spPr>
        <a:xfrm>
          <a:off x="651188" y="776813"/>
          <a:ext cx="6116166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rtlCol="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대회 주제 및 </a:t>
          </a:r>
          <a:r>
            <a:rPr lang="ko-KR" altLang="en-US" sz="1400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목적，사용</a:t>
          </a:r>
          <a:r>
            <a:rPr lang="ko-KR" altLang="en-US" sz="14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라이브러리</a:t>
          </a:r>
        </a:p>
      </dsp:txBody>
      <dsp:txXfrm>
        <a:off x="651188" y="776813"/>
        <a:ext cx="6116166" cy="388193"/>
      </dsp:txXfrm>
    </dsp:sp>
    <dsp:sp modelId="{07CB3071-D555-47DA-A36A-69EB91531FD8}">
      <dsp:nvSpPr>
        <dsp:cNvPr id="0" name=""/>
        <dsp:cNvSpPr/>
      </dsp:nvSpPr>
      <dsp:spPr>
        <a:xfrm>
          <a:off x="408568" y="728289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9B4E1-DE62-4539-AD99-AE4868E0D4C5}">
      <dsp:nvSpPr>
        <dsp:cNvPr id="0" name=""/>
        <dsp:cNvSpPr/>
      </dsp:nvSpPr>
      <dsp:spPr>
        <a:xfrm>
          <a:off x="843832" y="1359017"/>
          <a:ext cx="5923522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rtlCol="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분석</a:t>
          </a:r>
        </a:p>
      </dsp:txBody>
      <dsp:txXfrm>
        <a:off x="843832" y="1359017"/>
        <a:ext cx="5923522" cy="388193"/>
      </dsp:txXfrm>
    </dsp:sp>
    <dsp:sp modelId="{3F8116AC-FAC3-4E95-9865-93CCFEB191B9}">
      <dsp:nvSpPr>
        <dsp:cNvPr id="0" name=""/>
        <dsp:cNvSpPr/>
      </dsp:nvSpPr>
      <dsp:spPr>
        <a:xfrm>
          <a:off x="601212" y="1310493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543C1-8E02-4906-80C9-31D659A519BC}">
      <dsp:nvSpPr>
        <dsp:cNvPr id="0" name=""/>
        <dsp:cNvSpPr/>
      </dsp:nvSpPr>
      <dsp:spPr>
        <a:xfrm>
          <a:off x="905342" y="1941648"/>
          <a:ext cx="5862013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rtlCol="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</a:t>
          </a:r>
          <a:r>
            <a:rPr lang="ko-KR" altLang="en-US" sz="1400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endParaRPr lang="ko-KR" altLang="en-US" sz="14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05342" y="1941648"/>
        <a:ext cx="5862013" cy="388193"/>
      </dsp:txXfrm>
    </dsp:sp>
    <dsp:sp modelId="{A965097E-32F1-4AB8-8C4E-2814A7596B2F}">
      <dsp:nvSpPr>
        <dsp:cNvPr id="0" name=""/>
        <dsp:cNvSpPr/>
      </dsp:nvSpPr>
      <dsp:spPr>
        <a:xfrm>
          <a:off x="662721" y="1893124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4EDBD-2048-4CF4-9629-BE801ED4233A}">
      <dsp:nvSpPr>
        <dsp:cNvPr id="0" name=""/>
        <dsp:cNvSpPr/>
      </dsp:nvSpPr>
      <dsp:spPr>
        <a:xfrm>
          <a:off x="843832" y="2524279"/>
          <a:ext cx="5923522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모델 탐색</a:t>
          </a:r>
          <a:endParaRPr lang="en-US" altLang="ko-KR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843832" y="2524279"/>
        <a:ext cx="5923522" cy="388193"/>
      </dsp:txXfrm>
    </dsp:sp>
    <dsp:sp modelId="{EE1A726D-835D-482D-8FEF-0BD9EEF793BD}">
      <dsp:nvSpPr>
        <dsp:cNvPr id="0" name=""/>
        <dsp:cNvSpPr/>
      </dsp:nvSpPr>
      <dsp:spPr>
        <a:xfrm>
          <a:off x="601212" y="2475755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53E5B-1E8D-48B1-B88B-F934AA90117A}">
      <dsp:nvSpPr>
        <dsp:cNvPr id="0" name=""/>
        <dsp:cNvSpPr/>
      </dsp:nvSpPr>
      <dsp:spPr>
        <a:xfrm>
          <a:off x="651188" y="3106483"/>
          <a:ext cx="6116166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한계　및　보완점</a:t>
          </a:r>
        </a:p>
      </dsp:txBody>
      <dsp:txXfrm>
        <a:off x="651188" y="3106483"/>
        <a:ext cx="6116166" cy="388193"/>
      </dsp:txXfrm>
    </dsp:sp>
    <dsp:sp modelId="{38B53B8D-CBA9-4B43-8BEB-E2D7650F9F91}">
      <dsp:nvSpPr>
        <dsp:cNvPr id="0" name=""/>
        <dsp:cNvSpPr/>
      </dsp:nvSpPr>
      <dsp:spPr>
        <a:xfrm>
          <a:off x="408568" y="3057959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3B60B-787C-4419-A963-0310A000B439}">
      <dsp:nvSpPr>
        <dsp:cNvPr id="0" name=""/>
        <dsp:cNvSpPr/>
      </dsp:nvSpPr>
      <dsp:spPr>
        <a:xfrm>
          <a:off x="299645" y="3689115"/>
          <a:ext cx="6467710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구현 설명</a:t>
          </a:r>
        </a:p>
      </dsp:txBody>
      <dsp:txXfrm>
        <a:off x="299645" y="3689115"/>
        <a:ext cx="6467710" cy="388193"/>
      </dsp:txXfrm>
    </dsp:sp>
    <dsp:sp modelId="{0A33135D-FE05-4881-B7CC-B766914AC1C3}">
      <dsp:nvSpPr>
        <dsp:cNvPr id="0" name=""/>
        <dsp:cNvSpPr/>
      </dsp:nvSpPr>
      <dsp:spPr>
        <a:xfrm>
          <a:off x="57024" y="3640590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18ADF-C653-4A09-BA0E-9A0B09211FBD}">
      <dsp:nvSpPr>
        <dsp:cNvPr id="0" name=""/>
        <dsp:cNvSpPr/>
      </dsp:nvSpPr>
      <dsp:spPr>
        <a:xfrm>
          <a:off x="55" y="9932"/>
          <a:ext cx="5270329" cy="115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 err="1"/>
            <a:t>컬럼명</a:t>
          </a:r>
          <a:r>
            <a:rPr lang="en-US" altLang="ko-KR" sz="4000" kern="1200" dirty="0"/>
            <a:t>(</a:t>
          </a:r>
          <a:r>
            <a:rPr lang="ko-KR" altLang="en-US" sz="4000" kern="1200" dirty="0"/>
            <a:t>총 </a:t>
          </a:r>
          <a:r>
            <a:rPr lang="en-US" altLang="ko-KR" sz="4000" kern="1200" dirty="0"/>
            <a:t>39</a:t>
          </a:r>
          <a:r>
            <a:rPr lang="ko-KR" altLang="en-US" sz="4000" kern="1200" dirty="0"/>
            <a:t>개</a:t>
          </a:r>
          <a:r>
            <a:rPr lang="en-US" altLang="ko-KR" sz="4000" kern="1200" dirty="0"/>
            <a:t>)</a:t>
          </a:r>
          <a:endParaRPr lang="ko-KR" altLang="en-US" sz="4000" kern="1200" dirty="0"/>
        </a:p>
      </dsp:txBody>
      <dsp:txXfrm>
        <a:off x="55" y="9932"/>
        <a:ext cx="5270329" cy="1152000"/>
      </dsp:txXfrm>
    </dsp:sp>
    <dsp:sp modelId="{E48A9AE3-90FF-4477-A6C1-CAF69F8BF305}">
      <dsp:nvSpPr>
        <dsp:cNvPr id="0" name=""/>
        <dsp:cNvSpPr/>
      </dsp:nvSpPr>
      <dsp:spPr>
        <a:xfrm>
          <a:off x="55" y="1161932"/>
          <a:ext cx="5270329" cy="29028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/>
            <a:t>datetime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ru_id</a:t>
          </a:r>
          <a:r>
            <a:rPr lang="en-US" sz="1700" b="1" i="0" kern="1200" dirty="0"/>
            <a:t>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scgfail</a:t>
          </a:r>
          <a:r>
            <a:rPr lang="en-US" sz="1700" b="1" i="0" kern="1200" dirty="0"/>
            <a:t>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erabaddatt</a:t>
          </a:r>
          <a:r>
            <a:rPr lang="en-US" sz="1700" b="1" i="0" kern="1200" dirty="0"/>
            <a:t> 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connestabsucc</a:t>
          </a:r>
          <a:r>
            <a:rPr lang="en-US" sz="1700" b="1" i="0" kern="1200" dirty="0"/>
            <a:t> 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rlculbyte</a:t>
          </a:r>
          <a:r>
            <a:rPr lang="en-US" sz="1700" b="1" i="0" kern="1200" dirty="0"/>
            <a:t>  </a:t>
          </a:r>
          <a:r>
            <a:rPr lang="en-US" sz="1600" b="1" i="0" kern="1200" dirty="0"/>
            <a:t> </a:t>
          </a:r>
          <a:endParaRPr lang="ko-KR" altLang="en-US" sz="16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rlcdlbyte</a:t>
          </a:r>
          <a:r>
            <a:rPr lang="en-US" sz="1700" b="1" i="0" kern="1200" dirty="0"/>
            <a:t>   </a:t>
          </a:r>
          <a:r>
            <a:rPr lang="en-US" sz="1600" b="1" i="0" kern="1200" dirty="0"/>
            <a:t> 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6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>
              <a:solidFill>
                <a:srgbClr val="FF0000"/>
              </a:solidFill>
            </a:rPr>
            <a:t>uenomax</a:t>
          </a:r>
          <a:r>
            <a:rPr lang="en-US" sz="1700" b="1" i="0" kern="1200" dirty="0"/>
            <a:t>   </a:t>
          </a:r>
          <a:r>
            <a:rPr lang="en-US" sz="1600" b="1" i="0" kern="1200" dirty="0"/>
            <a:t> </a:t>
          </a:r>
          <a:endParaRPr lang="ko-KR" altLang="en-US" sz="1600" kern="1200" dirty="0"/>
        </a:p>
      </dsp:txBody>
      <dsp:txXfrm>
        <a:off x="55" y="1161932"/>
        <a:ext cx="5270329" cy="2902837"/>
      </dsp:txXfrm>
    </dsp:sp>
    <dsp:sp modelId="{A1B5B11F-9322-4396-AD30-4FF5BC9D9774}">
      <dsp:nvSpPr>
        <dsp:cNvPr id="0" name=""/>
        <dsp:cNvSpPr/>
      </dsp:nvSpPr>
      <dsp:spPr>
        <a:xfrm>
          <a:off x="6008286" y="12282"/>
          <a:ext cx="5270329" cy="115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내용</a:t>
          </a:r>
        </a:p>
      </dsp:txBody>
      <dsp:txXfrm>
        <a:off x="6008286" y="12282"/>
        <a:ext cx="5270329" cy="1152000"/>
      </dsp:txXfrm>
    </dsp:sp>
    <dsp:sp modelId="{63EA7505-DBEC-4C19-9939-3545530871A8}">
      <dsp:nvSpPr>
        <dsp:cNvPr id="0" name=""/>
        <dsp:cNvSpPr/>
      </dsp:nvSpPr>
      <dsp:spPr>
        <a:xfrm>
          <a:off x="6008231" y="1161932"/>
          <a:ext cx="5270329" cy="29028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수집된 시각</a:t>
          </a:r>
          <a:r>
            <a:rPr lang="en-US" altLang="ko-KR" sz="1600" kern="1200" dirty="0"/>
            <a:t>(5</a:t>
          </a:r>
          <a:r>
            <a:rPr lang="ko-KR" altLang="en-US" sz="1600" kern="1200" dirty="0"/>
            <a:t>분 단위</a:t>
          </a:r>
          <a:r>
            <a:rPr lang="en-US" altLang="ko-KR" sz="1600" kern="1200" dirty="0"/>
            <a:t>)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0" i="0" kern="1200" dirty="0"/>
            <a:t>무선 기지국 장비인 </a:t>
          </a:r>
          <a:r>
            <a:rPr lang="en-US" altLang="ko-KR" sz="1600" b="0" i="0" kern="1200" dirty="0"/>
            <a:t>RU(Radio Unit)</a:t>
          </a:r>
          <a:r>
            <a:rPr lang="ko-KR" altLang="en-US" sz="1600" b="0" i="0" kern="1200" dirty="0"/>
            <a:t>의 </a:t>
          </a:r>
          <a:r>
            <a:rPr lang="en-US" altLang="ko-KR" sz="1600" b="0" i="0" kern="1200" dirty="0"/>
            <a:t>ID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네트워크에 연결</a:t>
          </a:r>
          <a:r>
            <a:rPr lang="en-US" altLang="ko-KR" sz="1600" b="0" i="0" kern="1200" dirty="0"/>
            <a:t>(SCG)</a:t>
          </a:r>
          <a:r>
            <a:rPr lang="ko-KR" altLang="en-US" sz="1600" b="0" i="0" kern="1200" dirty="0"/>
            <a:t>을 시도했지만 실패한 횟수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기지국이 데이터 연결</a:t>
          </a:r>
          <a:r>
            <a:rPr lang="en-US" altLang="ko-KR" sz="1600" b="0" i="0" kern="1200" dirty="0"/>
            <a:t>(E-RAB)</a:t>
          </a:r>
          <a:r>
            <a:rPr lang="ko-KR" altLang="en-US" sz="1600" b="0" i="0" kern="1200" dirty="0"/>
            <a:t>의 생성 또는 변경을 시도한 횟수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0" i="0" kern="1200" dirty="0"/>
            <a:t>사용자 단말</a:t>
          </a:r>
          <a:r>
            <a:rPr lang="en-US" altLang="ko-KR" sz="1600" b="0" i="0" kern="1200" dirty="0"/>
            <a:t>(UE)</a:t>
          </a:r>
          <a:r>
            <a:rPr lang="ko-KR" altLang="en-US" sz="1600" b="0" i="0" kern="1200" dirty="0"/>
            <a:t>이 </a:t>
          </a: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기지국에 연결을 성공한 횟수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기지국이 사용자 단말</a:t>
          </a:r>
          <a:r>
            <a:rPr lang="en-US" altLang="ko-KR" sz="1600" b="0" i="0" kern="1200" dirty="0"/>
            <a:t>(UE)</a:t>
          </a:r>
          <a:r>
            <a:rPr lang="ko-KR" altLang="en-US" sz="1600" b="0" i="0" kern="1200" dirty="0"/>
            <a:t>로부터 수신한 데이터 크기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기지국이 사용자 단말</a:t>
          </a:r>
          <a:r>
            <a:rPr lang="en-US" altLang="ko-KR" sz="1600" b="0" i="0" kern="1200" dirty="0"/>
            <a:t>(UE)</a:t>
          </a:r>
          <a:r>
            <a:rPr lang="ko-KR" altLang="en-US" sz="1600" b="0" i="0" kern="1200" dirty="0"/>
            <a:t>에 송신한 데이터 크기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0" i="0" kern="1200" dirty="0"/>
            <a:t>수집 주기 동안 무선 기지국 장비인 </a:t>
          </a:r>
          <a:r>
            <a:rPr lang="en-US" altLang="ko-KR" sz="1600" b="0" i="0" kern="1200" dirty="0"/>
            <a:t>RU(Radio Unit)</a:t>
          </a:r>
          <a:r>
            <a:rPr lang="ko-KR" altLang="en-US" sz="1600" b="0" i="0" kern="1200" dirty="0"/>
            <a:t>의 서비스 범위 안에 존재하던 사용자 단말</a:t>
          </a:r>
          <a:r>
            <a:rPr lang="en-US" altLang="ko-KR" sz="1600" b="0" i="0" kern="1200" dirty="0"/>
            <a:t>(UE) </a:t>
          </a:r>
          <a:r>
            <a:rPr lang="ko-KR" altLang="en-US" sz="1600" b="0" i="0" kern="1200" dirty="0"/>
            <a:t>개수의 </a:t>
          </a:r>
          <a:r>
            <a:rPr lang="ko-KR" altLang="en-US" sz="1600" b="0" i="0" kern="1200" dirty="0">
              <a:solidFill>
                <a:srgbClr val="FF0000"/>
              </a:solidFill>
            </a:rPr>
            <a:t>최댓값</a:t>
          </a:r>
          <a:endParaRPr lang="ko-KR" altLang="en-US" sz="1600" kern="1200" dirty="0">
            <a:solidFill>
              <a:srgbClr val="FF0000"/>
            </a:solidFill>
          </a:endParaRPr>
        </a:p>
      </dsp:txBody>
      <dsp:txXfrm>
        <a:off x="6008231" y="1161932"/>
        <a:ext cx="5270329" cy="2902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AEA40C-BE8C-4377-9057-6AF8F8AB43E9}" type="datetime1">
              <a:rPr lang="ko-KR" altLang="en-US" smtClean="0">
                <a:latin typeface="+mj-ea"/>
                <a:ea typeface="+mj-ea"/>
              </a:rPr>
              <a:t>2023-09-22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6:54:09.9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9:09.1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0,'4470'0,"-4458"0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9:25.2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0,'4451'0,"-4438"0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7:56:16.3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0,'4067'0,"-3869"0,-133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7:56:26.3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1,'1650'0,"-1337"0,-304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4:13.1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0,'1317'0,"-1071"0,-6 0,3801 0,-4021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4:28.0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0,'2565'0,"-1054"0,-1495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4:39.7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0,'117'0,"2558"0,-1486 0,-1212 0,21 0,15 0,53 0,-30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22:16.6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0,'3279'0,"-3261"0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22:19.5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0,'1406'0,"-1394"0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22:43.7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0,'4445'0,"-3020"0,-1403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8:29.3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0,'1879'0,"1357"0,-3220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22:46.89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0,'1793'0,"-337"0,-1267 0,-31 0,1644 0,-1598 0,-172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5:55.6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1,'117'0,"24"0,1749 0,1726 0,-3597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8:43.2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0,'5231'0,"-5218"0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52:20.1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0,'2324'0,"-2277"0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52:30.5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1,'1984'0,"-1962"0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0:55:42.2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1,'5396'0,"-5377"0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0:55:56.7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0,'1451'0,"2822"0,-4258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1T01:07:41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21 96 0 0,'0'0'0'0'0,"-11"0"0"0"0,32-20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1:00:03.9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1,'2202'0,"-2186"0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1:00:11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1,'2231'0,"-2214"0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8:32.9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0,'5378'0,"-5365"0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1:00:17.3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1,'668'0,"-653"0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8:54.7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1,'2817'0,"-2516"0,-282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9:00.6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0,'3349'0,"-3337"0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9:43.1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1,'5306'0,"-5290"0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3:26.1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1,'2989'0,"507"0,-3483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3:40.9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1,'5045'0,"-5032"0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8:54.2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1,'6472'0,"-6454"0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6B39DDF-7E14-426D-8F72-FA0AB6F5D978}" type="datetime1">
              <a:rPr lang="ko-KR" altLang="en-US" smtClean="0"/>
              <a:pPr/>
              <a:t>2023-09-22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6B3AB32-59DF-41F1-9618-EDFBF5049629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505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82640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6259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2963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5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2327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0658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3088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3863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8024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859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548E0D2-8D2A-49DD-81C9-2DF06FB28E58}" type="datetime1">
              <a:rPr lang="ko-KR" altLang="en-US" noProof="0" smtClean="0"/>
              <a:t>2023-09-22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9AAF66-BE8D-40A6-9F92-F0D5431B4707}" type="datetime1">
              <a:rPr lang="ko-KR" altLang="en-US" noProof="0" smtClean="0"/>
              <a:t>2023-09-22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FC65031-79EB-4543-BA10-9DEB98B51A8A}" type="datetime1">
              <a:rPr lang="ko-KR" altLang="en-US" noProof="0" smtClean="0"/>
              <a:t>2023-09-22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610C2A-C0FE-4353-941B-694324488170}" type="datetime1">
              <a:rPr lang="ko-KR" altLang="en-US" noProof="0" smtClean="0"/>
              <a:t>2023-09-22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FA98800-4B48-4290-A2B4-EE590E4011A7}" type="datetime1">
              <a:rPr lang="ko-KR" altLang="en-US" noProof="0" smtClean="0"/>
              <a:t>2023-09-22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34A57C-F4F6-438F-A2CE-5CF31251A767}" type="datetime1">
              <a:rPr lang="ko-KR" altLang="en-US" noProof="0" smtClean="0"/>
              <a:t>2023-09-22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FCE773-4E4A-4873-9CE4-167E09725F50}" type="datetime1">
              <a:rPr lang="ko-KR" altLang="en-US" noProof="0" smtClean="0"/>
              <a:t>2023-09-22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66067D-0A04-4DE5-9C65-2C4CB39AD2AC}" type="datetime1">
              <a:rPr lang="ko-KR" altLang="en-US" noProof="0" smtClean="0"/>
              <a:t>2023-09-22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F90752-A68E-4DDB-B9F3-64EFB3BAD45B}" type="datetime1">
              <a:rPr lang="ko-KR" altLang="en-US" noProof="0" smtClean="0"/>
              <a:t>2023-09-22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5DE1092-F835-49D6-B89F-3300AAB9122B}" type="datetime1">
              <a:rPr lang="ko-KR" altLang="en-US" noProof="0" smtClean="0"/>
              <a:t>2023-09-22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F95DDD-93D4-4EA5-B9FF-AB32653D5712}" type="datetime1">
              <a:rPr lang="ko-KR" altLang="en-US" noProof="0" smtClean="0"/>
              <a:t>2023-09-22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2F5771C-AAAA-4498-A7FA-FDA0602C6663}" type="datetime1">
              <a:rPr lang="ko-KR" altLang="en-US" noProof="0" smtClean="0"/>
              <a:t>2023-09-22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customXml" Target="../ink/ink20.xml"/><Relationship Id="rId3" Type="http://schemas.openxmlformats.org/officeDocument/2006/relationships/image" Target="../media/image44.png"/><Relationship Id="rId12" Type="http://schemas.openxmlformats.org/officeDocument/2006/relationships/image" Target="../media/image43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50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7.xml"/><Relationship Id="rId11" Type="http://schemas.openxmlformats.org/officeDocument/2006/relationships/customXml" Target="../ink/ink19.xml"/><Relationship Id="rId5" Type="http://schemas.openxmlformats.org/officeDocument/2006/relationships/image" Target="../media/image17.png"/><Relationship Id="rId15" Type="http://schemas.openxmlformats.org/officeDocument/2006/relationships/customXml" Target="../ink/ink21.xml"/><Relationship Id="rId10" Type="http://schemas.openxmlformats.org/officeDocument/2006/relationships/image" Target="../media/image420.png"/><Relationship Id="rId4" Type="http://schemas.openxmlformats.org/officeDocument/2006/relationships/image" Target="../media/image45.png"/><Relationship Id="rId9" Type="http://schemas.openxmlformats.org/officeDocument/2006/relationships/customXml" Target="../ink/ink18.xml"/><Relationship Id="rId14" Type="http://schemas.openxmlformats.org/officeDocument/2006/relationships/image" Target="../media/image4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46.png"/><Relationship Id="rId7" Type="http://schemas.openxmlformats.org/officeDocument/2006/relationships/customXml" Target="../ink/ink2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customXml" Target="../ink/ink25.xml"/><Relationship Id="rId18" Type="http://schemas.openxmlformats.org/officeDocument/2006/relationships/image" Target="../media/image59.png"/><Relationship Id="rId3" Type="http://schemas.openxmlformats.org/officeDocument/2006/relationships/image" Target="../media/image52.png"/><Relationship Id="rId12" Type="http://schemas.openxmlformats.org/officeDocument/2006/relationships/image" Target="../media/image55.png"/><Relationship Id="rId17" Type="http://schemas.openxmlformats.org/officeDocument/2006/relationships/customXml" Target="../ink/ink27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3.xml"/><Relationship Id="rId11" Type="http://schemas.openxmlformats.org/officeDocument/2006/relationships/image" Target="../media/image54.png"/><Relationship Id="rId5" Type="http://schemas.openxmlformats.org/officeDocument/2006/relationships/image" Target="../media/image17.png"/><Relationship Id="rId15" Type="http://schemas.openxmlformats.org/officeDocument/2006/relationships/customXml" Target="../ink/ink26.xml"/><Relationship Id="rId10" Type="http://schemas.openxmlformats.org/officeDocument/2006/relationships/image" Target="../media/image510.png"/><Relationship Id="rId19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24.xml"/><Relationship Id="rId14" Type="http://schemas.openxmlformats.org/officeDocument/2006/relationships/image" Target="../media/image5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57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9.xml"/><Relationship Id="rId5" Type="http://schemas.openxmlformats.org/officeDocument/2006/relationships/image" Target="../media/image600.png"/><Relationship Id="rId4" Type="http://schemas.openxmlformats.org/officeDocument/2006/relationships/customXml" Target="../ink/ink28.xml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00.png"/><Relationship Id="rId3" Type="http://schemas.openxmlformats.org/officeDocument/2006/relationships/image" Target="../media/image17.png"/><Relationship Id="rId21" Type="http://schemas.openxmlformats.org/officeDocument/2006/relationships/customXml" Target="../ink/ink5.xml"/><Relationship Id="rId12" Type="http://schemas.openxmlformats.org/officeDocument/2006/relationships/image" Target="../media/image22.png"/><Relationship Id="rId17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0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24.png"/><Relationship Id="rId15" Type="http://schemas.openxmlformats.org/officeDocument/2006/relationships/customXml" Target="../ink/ink2.xml"/><Relationship Id="rId23" Type="http://schemas.openxmlformats.org/officeDocument/2006/relationships/customXml" Target="../ink/ink6.xml"/><Relationship Id="rId19" Type="http://schemas.openxmlformats.org/officeDocument/2006/relationships/customXml" Target="../ink/ink4.xml"/><Relationship Id="rId4" Type="http://schemas.openxmlformats.org/officeDocument/2006/relationships/customXml" Target="../ink/ink1.xml"/><Relationship Id="rId14" Type="http://schemas.openxmlformats.org/officeDocument/2006/relationships/image" Target="../media/image19.png"/><Relationship Id="rId22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customXml" Target="../ink/ink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7.xml"/><Relationship Id="rId11" Type="http://schemas.openxmlformats.org/officeDocument/2006/relationships/image" Target="../media/image29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customXml" Target="../ink/ink9.xml"/><Relationship Id="rId4" Type="http://schemas.openxmlformats.org/officeDocument/2006/relationships/image" Target="../media/image20.png"/><Relationship Id="rId9" Type="http://schemas.openxmlformats.org/officeDocument/2006/relationships/image" Target="../media/image28.png"/><Relationship Id="rId14" Type="http://schemas.openxmlformats.org/officeDocument/2006/relationships/customXml" Target="../ink/ink11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.xml"/><Relationship Id="rId18" Type="http://schemas.openxmlformats.org/officeDocument/2006/relationships/customXml" Target="../ink/ink15.xml"/><Relationship Id="rId3" Type="http://schemas.openxmlformats.org/officeDocument/2006/relationships/image" Target="../media/image25.png"/><Relationship Id="rId21" Type="http://schemas.openxmlformats.org/officeDocument/2006/relationships/image" Target="../media/image39.png"/><Relationship Id="rId7" Type="http://schemas.openxmlformats.org/officeDocument/2006/relationships/customXml" Target="../ink/ink12.xml"/><Relationship Id="rId12" Type="http://schemas.openxmlformats.org/officeDocument/2006/relationships/image" Target="../media/image36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32.png"/><Relationship Id="rId15" Type="http://schemas.openxmlformats.org/officeDocument/2006/relationships/image" Target="../media/image20.png"/><Relationship Id="rId19" Type="http://schemas.openxmlformats.org/officeDocument/2006/relationships/image" Target="../media/image38.png"/><Relationship Id="rId4" Type="http://schemas.openxmlformats.org/officeDocument/2006/relationships/image" Target="../media/image26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45CC04-9D8C-CB6F-F41C-7DDDA64F188D}"/>
              </a:ext>
            </a:extLst>
          </p:cNvPr>
          <p:cNvSpPr txBox="1"/>
          <p:nvPr/>
        </p:nvSpPr>
        <p:spPr>
          <a:xfrm>
            <a:off x="510703" y="523724"/>
            <a:ext cx="7976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PORTFOLIO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B08C659C-F899-E3C8-BF8A-A2939BF2394A}"/>
              </a:ext>
            </a:extLst>
          </p:cNvPr>
          <p:cNvSpPr txBox="1">
            <a:spLocks/>
          </p:cNvSpPr>
          <p:nvPr/>
        </p:nvSpPr>
        <p:spPr>
          <a:xfrm>
            <a:off x="377945" y="1269163"/>
            <a:ext cx="11171973" cy="771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/>
              <a:t>데이터분석</a:t>
            </a:r>
            <a:r>
              <a:rPr lang="en-US" altLang="ko-KR" sz="1200" b="1" dirty="0"/>
              <a:t>_</a:t>
            </a:r>
            <a:r>
              <a:rPr lang="ko-KR" altLang="en-US" sz="1200" b="1" dirty="0"/>
              <a:t>박정훈</a:t>
            </a:r>
            <a:r>
              <a:rPr lang="en-US" altLang="ko-KR" sz="1200" b="1" dirty="0"/>
              <a:t>_</a:t>
            </a:r>
            <a:r>
              <a:rPr lang="ko-KR" altLang="en-US" sz="1200" b="1" dirty="0"/>
              <a:t>포트폴리오</a:t>
            </a:r>
          </a:p>
        </p:txBody>
      </p:sp>
      <p:graphicFrame>
        <p:nvGraphicFramePr>
          <p:cNvPr id="12" name="표 18">
            <a:extLst>
              <a:ext uri="{FF2B5EF4-FFF2-40B4-BE49-F238E27FC236}">
                <a16:creationId xmlns:a16="http://schemas.microsoft.com/office/drawing/2014/main" id="{3E3FC913-688A-1D01-A7F9-8C8BE841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305290"/>
              </p:ext>
            </p:extLst>
          </p:nvPr>
        </p:nvGraphicFramePr>
        <p:xfrm>
          <a:off x="5218722" y="3386013"/>
          <a:ext cx="6537158" cy="2862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9493">
                  <a:extLst>
                    <a:ext uri="{9D8B030D-6E8A-4147-A177-3AD203B41FA5}">
                      <a16:colId xmlns:a16="http://schemas.microsoft.com/office/drawing/2014/main" val="4193555416"/>
                    </a:ext>
                  </a:extLst>
                </a:gridCol>
                <a:gridCol w="4937665">
                  <a:extLst>
                    <a:ext uri="{9D8B030D-6E8A-4147-A177-3AD203B41FA5}">
                      <a16:colId xmlns:a16="http://schemas.microsoft.com/office/drawing/2014/main" val="3573966473"/>
                    </a:ext>
                  </a:extLst>
                </a:gridCol>
              </a:tblGrid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 정 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882532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생년월일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1993. 01. 21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671695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ndh20a@naver.com</a:t>
                      </a:r>
                      <a:endParaRPr lang="ko-KR" altLang="en-US" sz="12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851315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010-7363-8497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465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 군포시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산본천로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 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70312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5EF52CC3-E7C3-FBDD-50CC-3F32411201C2}"/>
              </a:ext>
            </a:extLst>
          </p:cNvPr>
          <p:cNvSpPr txBox="1">
            <a:spLocks/>
          </p:cNvSpPr>
          <p:nvPr/>
        </p:nvSpPr>
        <p:spPr>
          <a:xfrm>
            <a:off x="268371" y="1818106"/>
            <a:ext cx="10993549" cy="895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ko-KR" sz="3600" b="1" dirty="0">
                <a:solidFill>
                  <a:srgbClr val="FFFFFF"/>
                </a:solidFill>
                <a:latin typeface="Noto Sans KR"/>
              </a:rPr>
              <a:t>[KT</a:t>
            </a:r>
            <a:r>
              <a:rPr lang="ko-KR" altLang="en-US" sz="1600" b="1" dirty="0">
                <a:solidFill>
                  <a:srgbClr val="FFFFFF"/>
                </a:solidFill>
                <a:latin typeface="Noto Sans KR"/>
              </a:rPr>
              <a:t>주관대회</a:t>
            </a:r>
            <a:r>
              <a:rPr lang="en-US" altLang="ko-KR" sz="3600" b="1" dirty="0">
                <a:solidFill>
                  <a:srgbClr val="FFFFFF"/>
                </a:solidFill>
                <a:latin typeface="Noto Sans KR"/>
              </a:rPr>
              <a:t>] </a:t>
            </a:r>
            <a:r>
              <a:rPr lang="ko-KR" altLang="en-US" sz="3600" b="1" dirty="0">
                <a:solidFill>
                  <a:srgbClr val="FFFFFF"/>
                </a:solidFill>
                <a:latin typeface="Noto Sans KR"/>
              </a:rPr>
              <a:t>통신망 안정성 확보를 위한 인공지능 </a:t>
            </a:r>
            <a:r>
              <a:rPr lang="ko-KR" altLang="en-US" sz="3600" b="1" dirty="0" err="1">
                <a:solidFill>
                  <a:srgbClr val="FFFFFF"/>
                </a:solidFill>
                <a:latin typeface="Noto Sans KR"/>
              </a:rPr>
              <a:t>해커톤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5238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5859" y="557058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- 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딥러닝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66282D-8B7C-94B2-435C-B950281DA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79" y="2095360"/>
            <a:ext cx="5719306" cy="2857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B87C60-0D54-95A8-D799-1C180A42B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77147"/>
            <a:ext cx="3787468" cy="26596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F8A238-FE9D-C887-6E0A-5F8E4AE99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916" y="2477147"/>
            <a:ext cx="2702066" cy="24953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9A2759E-B436-7367-7003-973C4A36F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176" y="1926591"/>
            <a:ext cx="5467824" cy="29072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7B60758-101D-4A71-C947-0E8A8639A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81" y="5232769"/>
            <a:ext cx="3017782" cy="15317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8950C58-1D3F-8F4D-F862-D763B61278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1150" y="4770567"/>
            <a:ext cx="2035202" cy="19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32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5859" y="557058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-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머신러닝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CD20E8-79F6-2AE4-80BF-858045112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70" y="2418960"/>
            <a:ext cx="5166134" cy="34982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702B2B-E4B5-DF82-9911-AA89C5AA5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110" y="2418960"/>
            <a:ext cx="4925386" cy="3538863"/>
          </a:xfrm>
          <a:prstGeom prst="rect">
            <a:avLst/>
          </a:prstGeom>
        </p:spPr>
      </p:pic>
      <p:pic>
        <p:nvPicPr>
          <p:cNvPr id="11" name="그림 10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CECD62B8-3B40-E2C2-571B-1C1770327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704" y="3526536"/>
            <a:ext cx="1339759" cy="14449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85C9D0-F442-FB25-EBA0-3611CF331CDC}"/>
              </a:ext>
            </a:extLst>
          </p:cNvPr>
          <p:cNvSpPr txBox="1"/>
          <p:nvPr/>
        </p:nvSpPr>
        <p:spPr>
          <a:xfrm>
            <a:off x="4848352" y="6120666"/>
            <a:ext cx="295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Catboost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모델 채택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A9AEDFB-DFD5-E96F-7E4A-4BA3BCD236A3}"/>
                  </a:ext>
                </a:extLst>
              </p14:cNvPr>
              <p14:cNvContentPartPr/>
              <p14:nvPr/>
            </p14:nvContentPartPr>
            <p14:xfrm>
              <a:off x="7123864" y="2701160"/>
              <a:ext cx="118728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A9AEDFB-DFD5-E96F-7E4A-4BA3BCD236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15224" y="2692160"/>
                <a:ext cx="1204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971145A-CE61-27A7-DE75-C55EF019A3DF}"/>
                  </a:ext>
                </a:extLst>
              </p14:cNvPr>
              <p14:cNvContentPartPr/>
              <p14:nvPr/>
            </p14:nvContentPartPr>
            <p14:xfrm>
              <a:off x="662584" y="2701160"/>
              <a:ext cx="51084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971145A-CE61-27A7-DE75-C55EF019A3D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3584" y="2692160"/>
                <a:ext cx="528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F79EF481-F3B3-DBED-F4EA-36F26AAF2CA7}"/>
                  </a:ext>
                </a:extLst>
              </p14:cNvPr>
              <p14:cNvContentPartPr/>
              <p14:nvPr/>
            </p14:nvContentPartPr>
            <p14:xfrm>
              <a:off x="487624" y="5675480"/>
              <a:ext cx="2121840" cy="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F79EF481-F3B3-DBED-F4EA-36F26AAF2C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8984" y="5666480"/>
                <a:ext cx="2139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90A4BE5-3243-2DD8-9D41-1ADDA37FEBC8}"/>
                  </a:ext>
                </a:extLst>
              </p14:cNvPr>
              <p14:cNvContentPartPr/>
              <p14:nvPr/>
            </p14:nvContentPartPr>
            <p14:xfrm>
              <a:off x="7018384" y="5675480"/>
              <a:ext cx="202860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90A4BE5-3243-2DD8-9D41-1ADDA37FEBC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09384" y="5666480"/>
                <a:ext cx="2046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2F35F7C-6A7C-7113-BA39-25767B6128E0}"/>
                  </a:ext>
                </a:extLst>
              </p14:cNvPr>
              <p14:cNvContentPartPr/>
              <p14:nvPr/>
            </p14:nvContentPartPr>
            <p14:xfrm>
              <a:off x="7002184" y="5557992"/>
              <a:ext cx="208260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2F35F7C-6A7C-7113-BA39-25767B6128E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66544" y="5486352"/>
                <a:ext cx="21542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4409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17" y="565440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하이퍼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파라메터 튜닝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(</a:t>
            </a:r>
            <a:r>
              <a:rPr lang="en-US" altLang="ko-KR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optuna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)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395317-BB66-43F7-194E-1C86BC32B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92" y="1932196"/>
            <a:ext cx="6529791" cy="43934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6CF48A-4773-ADBD-E577-2000DB5D6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92" y="6437888"/>
            <a:ext cx="11571556" cy="2316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1807E6-238F-3D97-C216-D1744B6D8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465" y="3952971"/>
            <a:ext cx="3902135" cy="11881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94B44E-B1B3-E8E3-04C5-15630B6B6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350" y="3433011"/>
            <a:ext cx="4400931" cy="4077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27F1FA9-8ACE-73ED-4B4B-BD589AF35669}"/>
                  </a:ext>
                </a:extLst>
              </p14:cNvPr>
              <p14:cNvContentPartPr/>
              <p14:nvPr/>
            </p14:nvContentPartPr>
            <p14:xfrm>
              <a:off x="5100128" y="3740352"/>
              <a:ext cx="188820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27F1FA9-8ACE-73ED-4B4B-BD589AF356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64128" y="3668352"/>
                <a:ext cx="19598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711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17" y="565440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en-US" altLang="ko-KR" sz="3600" b="1" i="0" cap="none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Polynomialfeatures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51D0E6-E7C3-FFFC-7E9F-3DB772575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16" y="2009128"/>
            <a:ext cx="11088061" cy="3353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C1F9F6-8AF0-A787-5FE3-2BDCDEF513C0}"/>
              </a:ext>
            </a:extLst>
          </p:cNvPr>
          <p:cNvSpPr txBox="1"/>
          <p:nvPr/>
        </p:nvSpPr>
        <p:spPr>
          <a:xfrm>
            <a:off x="409074" y="5779168"/>
            <a:ext cx="6416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제출시 점수가 더 낮게 나옴 </a:t>
            </a:r>
            <a:r>
              <a:rPr lang="en-US" altLang="ko-KR" sz="2000" dirty="0">
                <a:solidFill>
                  <a:schemeClr val="bg1"/>
                </a:solidFill>
              </a:rPr>
              <a:t>=&gt; </a:t>
            </a:r>
            <a:r>
              <a:rPr lang="ko-KR" altLang="en-US" sz="2000" dirty="0">
                <a:solidFill>
                  <a:schemeClr val="bg1"/>
                </a:solidFill>
              </a:rPr>
              <a:t>과대적합 발생한 것으로 추정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28F2D5-9335-32C3-797A-FF97B1E25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412" y="3775977"/>
            <a:ext cx="3297508" cy="11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4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61" y="492288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en-US" altLang="ko-KR" sz="3600" b="1" i="0" cap="none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Autogluon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B5ACA0-1EB1-EF6A-EB2E-D1BE00262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1" y="2676096"/>
            <a:ext cx="4576207" cy="2941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B68494-B269-D97B-7F99-996867E10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406" y="2331753"/>
            <a:ext cx="6112533" cy="3551689"/>
          </a:xfrm>
          <a:prstGeom prst="rect">
            <a:avLst/>
          </a:prstGeom>
        </p:spPr>
      </p:pic>
      <p:pic>
        <p:nvPicPr>
          <p:cNvPr id="9" name="그림 8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93EE538D-605A-3E40-064B-353EF9757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647" y="3429000"/>
            <a:ext cx="1339759" cy="14449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3E3E4BC-742A-2754-DA8E-0DF5DE454271}"/>
                  </a:ext>
                </a:extLst>
              </p14:cNvPr>
              <p14:cNvContentPartPr/>
              <p14:nvPr/>
            </p14:nvContentPartPr>
            <p14:xfrm>
              <a:off x="3685688" y="4154480"/>
              <a:ext cx="85392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3E3E4BC-742A-2754-DA8E-0DF5DE45427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77048" y="4145480"/>
                <a:ext cx="871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26BCAB8-FAED-28A1-9F4F-DE972D4EDA3A}"/>
                  </a:ext>
                </a:extLst>
              </p14:cNvPr>
              <p14:cNvContentPartPr/>
              <p14:nvPr/>
            </p14:nvContentPartPr>
            <p14:xfrm>
              <a:off x="9432368" y="4525640"/>
              <a:ext cx="7221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26BCAB8-FAED-28A1-9F4F-DE972D4EDA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23368" y="4517000"/>
                <a:ext cx="7398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B0A720D-C0B4-8E82-E7F0-5784F02ECCC8}"/>
              </a:ext>
            </a:extLst>
          </p:cNvPr>
          <p:cNvSpPr txBox="1"/>
          <p:nvPr/>
        </p:nvSpPr>
        <p:spPr>
          <a:xfrm>
            <a:off x="3779520" y="6116369"/>
            <a:ext cx="484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problem_type</a:t>
            </a:r>
            <a:r>
              <a:rPr lang="ko-KR" altLang="en-US" dirty="0">
                <a:solidFill>
                  <a:schemeClr val="bg1"/>
                </a:solidFill>
              </a:rPr>
              <a:t>을 </a:t>
            </a:r>
            <a:r>
              <a:rPr lang="en-US" altLang="ko-KR" dirty="0">
                <a:solidFill>
                  <a:schemeClr val="bg1"/>
                </a:solidFill>
              </a:rPr>
              <a:t>multiclass</a:t>
            </a:r>
            <a:r>
              <a:rPr lang="ko-KR" altLang="en-US" dirty="0">
                <a:solidFill>
                  <a:schemeClr val="bg1"/>
                </a:solidFill>
              </a:rPr>
              <a:t>로 채택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FABDD0-331A-AD89-21E7-3BD887A0E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5102" y="5704853"/>
            <a:ext cx="2183481" cy="7808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76FC61-5624-31F1-FC9C-D5A486F4D1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3760" y="5661262"/>
            <a:ext cx="2395117" cy="8680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C37A23E-D434-6DDB-46F7-29A589110338}"/>
                  </a:ext>
                </a:extLst>
              </p14:cNvPr>
              <p14:cNvContentPartPr/>
              <p14:nvPr/>
            </p14:nvContentPartPr>
            <p14:xfrm>
              <a:off x="8979651" y="6188274"/>
              <a:ext cx="19497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C37A23E-D434-6DDB-46F7-29A58911033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25651" y="6080634"/>
                <a:ext cx="2057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81618143-7A06-3856-F8BF-F9B5DA9B873C}"/>
                  </a:ext>
                </a:extLst>
              </p14:cNvPr>
              <p14:cNvContentPartPr/>
              <p14:nvPr/>
            </p14:nvContentPartPr>
            <p14:xfrm>
              <a:off x="8906931" y="6009714"/>
              <a:ext cx="206640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81618143-7A06-3856-F8BF-F9B5DA9B87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53291" y="5901714"/>
                <a:ext cx="2174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0B415B7-A9E9-D8B6-AF00-110FF16DB309}"/>
                  </a:ext>
                </a:extLst>
              </p14:cNvPr>
              <p14:cNvContentPartPr/>
              <p14:nvPr/>
            </p14:nvContentPartPr>
            <p14:xfrm>
              <a:off x="10666251" y="3580074"/>
              <a:ext cx="7920" cy="75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0B415B7-A9E9-D8B6-AF00-110FF16DB30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657251" y="3571434"/>
                <a:ext cx="25560" cy="2520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그림 29" descr="블랙, 어둠, 그래픽, 디자인이(가) 표시된 사진&#10;&#10;자동 생성된 설명">
            <a:extLst>
              <a:ext uri="{FF2B5EF4-FFF2-40B4-BE49-F238E27FC236}">
                <a16:creationId xmlns:a16="http://schemas.microsoft.com/office/drawing/2014/main" id="{19BE34A5-160E-7BF7-CAE4-2787148A463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42221" y="3493632"/>
            <a:ext cx="903529" cy="9035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EA0EB71-888E-7BAB-05D3-A7AA0E6B6999}"/>
              </a:ext>
            </a:extLst>
          </p:cNvPr>
          <p:cNvSpPr txBox="1"/>
          <p:nvPr/>
        </p:nvSpPr>
        <p:spPr>
          <a:xfrm>
            <a:off x="10361198" y="3364368"/>
            <a:ext cx="155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리프레이밍</a:t>
            </a:r>
            <a:r>
              <a:rPr lang="ko-KR" altLang="en-US" dirty="0"/>
              <a:t> 기법</a:t>
            </a:r>
          </a:p>
        </p:txBody>
      </p:sp>
    </p:spTree>
    <p:extLst>
      <p:ext uri="{BB962C8B-B14F-4D97-AF65-F5344CB8AC3E}">
        <p14:creationId xmlns:p14="http://schemas.microsoft.com/office/powerpoint/2010/main" val="750822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9651" y="573568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한계 및 보완점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1BF908-D1A7-0DE3-68A9-2C13861B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4" y="1977628"/>
            <a:ext cx="5903971" cy="47243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53FDB4D-055E-52E8-5B57-14CD151D27E9}"/>
                  </a:ext>
                </a:extLst>
              </p14:cNvPr>
              <p14:cNvContentPartPr/>
              <p14:nvPr/>
            </p14:nvContentPartPr>
            <p14:xfrm>
              <a:off x="2015464" y="6544880"/>
              <a:ext cx="79884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53FDB4D-055E-52E8-5B57-14CD151D27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1824" y="6437240"/>
                <a:ext cx="906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BE27E19-726F-6FD7-60F7-A7E8651DB8E7}"/>
                  </a:ext>
                </a:extLst>
              </p14:cNvPr>
              <p14:cNvContentPartPr/>
              <p14:nvPr/>
            </p14:nvContentPartPr>
            <p14:xfrm>
              <a:off x="5437624" y="6544880"/>
              <a:ext cx="80964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BE27E19-726F-6FD7-60F7-A7E8651DB8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83624" y="6437240"/>
                <a:ext cx="917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7DA3107-7CC1-3692-194D-769E1E851765}"/>
                  </a:ext>
                </a:extLst>
              </p14:cNvPr>
              <p14:cNvContentPartPr/>
              <p14:nvPr/>
            </p14:nvContentPartPr>
            <p14:xfrm>
              <a:off x="1227424" y="6544880"/>
              <a:ext cx="24624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7DA3107-7CC1-3692-194D-769E1E8517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3424" y="6437240"/>
                <a:ext cx="35388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DD708A4-589D-B46C-5C9E-F4F6CDE6798A}"/>
              </a:ext>
            </a:extLst>
          </p:cNvPr>
          <p:cNvSpPr txBox="1"/>
          <p:nvPr/>
        </p:nvSpPr>
        <p:spPr>
          <a:xfrm>
            <a:off x="6766560" y="2275840"/>
            <a:ext cx="4993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59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팀 중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12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위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대부분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Autogluon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을 사용한 것으로 추정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Autogluon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에 능숙해질 필요가 있음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전처리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Autogluon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파라메터 조정 등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6269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A0B3F3-CA24-E8E9-0FDF-A04935F83187}"/>
              </a:ext>
            </a:extLst>
          </p:cNvPr>
          <p:cNvSpPr txBox="1"/>
          <p:nvPr/>
        </p:nvSpPr>
        <p:spPr>
          <a:xfrm>
            <a:off x="8997696" y="101015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구현 설명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EC6FD-2ABC-7A26-33E3-1889578D22C0}"/>
              </a:ext>
            </a:extLst>
          </p:cNvPr>
          <p:cNvSpPr txBox="1"/>
          <p:nvPr/>
        </p:nvSpPr>
        <p:spPr>
          <a:xfrm>
            <a:off x="784352" y="1901063"/>
            <a:ext cx="5648960" cy="516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목적 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::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축제지역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인구밀집지역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축제기간 전후의 인구수 예측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R="0" lvl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데이터분석 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train, test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데이터는 축제기간 전후의 타임스탬프로 이루어져 있음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데이터는 총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개의 컬럼으로 이루어져 있고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test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데이터는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uenomax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’ 컬럼을 제외한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개의 컬럼으로 이루어져 있음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학습시켜서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상응하는 ‘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uenomax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값을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구하는 회귀 문제임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uenomax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값 분포를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value_counts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사용해 확인해보니 모든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값은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정수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이며 그 중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1,2,3,4,5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값이 전체 값의 약 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80%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차지하는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것을 확인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따라서 회귀문제로 소수점이 나오게끔 푸는 것보다 </a:t>
            </a:r>
            <a:r>
              <a:rPr lang="ko-KR" altLang="en-US" sz="105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다중클래스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폴라리스새바탕-함초롬바탕호환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문제로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푸는것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또한 고려를 해볼 수 있음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R="0" lvl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처리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대해 인포메이션을 확인하니 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행이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 존재함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데이터는 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없음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결측치를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중위수로 채웠을 때와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drop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했을 때를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LGBM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사용해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K-Fold 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교차검증하여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이하 ‘검증’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비교해보니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drop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폴라리스새바탕-함초롬바탕호환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했을 때 더 좋은 결과를 보임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endParaRPr lang="ko-KR" alt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C5332-DCF4-26C0-CA04-909D7E89B4B1}"/>
              </a:ext>
            </a:extLst>
          </p:cNvPr>
          <p:cNvSpPr txBox="1"/>
          <p:nvPr/>
        </p:nvSpPr>
        <p:spPr>
          <a:xfrm>
            <a:off x="5820664" y="1862737"/>
            <a:ext cx="6354064" cy="497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피처엔지니어링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  <a:ea typeface="맑은 고딕" panose="020B0503020000020004" pitchFamily="50" charset="-127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datetime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컬럼에 대해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연도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폴라리스새바탕-함초롬바탕호환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컬럼을 별도로 추가하는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것이 검증했을 때 더 좋은 결과를 보임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ru_id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라벨 인코딩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보통은 대회에서 막는 경우가 많지만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대회에서는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내용을 학습에 사용하는 것을 허용하고 있음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따라서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test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데이터에만 존재하는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ru_id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컬럼의 값이 있는 행을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옮겨서 검증한 값과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ru_id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컬럼을 삭제하여 검증한 값을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비교하니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ru_id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컬럼이 존재했을 때의 결과가 더 좋게 나옴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R="0" lvl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 탐색 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(1) LGBM,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XGBoost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Catboost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Catboost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모델이 타 모델에 비해 검증했을 때 값이 제일 잘 나옴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en-US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파라메터 튜닝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Optuna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이용해서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2~3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 정도를 돌려 최적의 파라메터 값을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찾고자 시도하였음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Polynomialfeatures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degree=2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주었을 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검증 점수는 더 좋은 결과를 얻었지만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주최측에 제출을 했을 때엔 더 좋지 않은 결과를 얻었음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아마 학습데이터에 과대적합이 발생한 것으로 추정됨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</p:txBody>
      </p:sp>
    </p:spTree>
    <p:extLst>
      <p:ext uri="{BB962C8B-B14F-4D97-AF65-F5344CB8AC3E}">
        <p14:creationId xmlns:p14="http://schemas.microsoft.com/office/powerpoint/2010/main" val="4240012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A0B3F3-CA24-E8E9-0FDF-A04935F83187}"/>
              </a:ext>
            </a:extLst>
          </p:cNvPr>
          <p:cNvSpPr txBox="1"/>
          <p:nvPr/>
        </p:nvSpPr>
        <p:spPr>
          <a:xfrm>
            <a:off x="8997696" y="101015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구현 설명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EC6FD-2ABC-7A26-33E3-1889578D22C0}"/>
              </a:ext>
            </a:extLst>
          </p:cNvPr>
          <p:cNvSpPr txBox="1"/>
          <p:nvPr/>
        </p:nvSpPr>
        <p:spPr>
          <a:xfrm>
            <a:off x="479552" y="2147217"/>
            <a:ext cx="5648960" cy="123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(4) </a:t>
            </a:r>
            <a:r>
              <a:rPr lang="en-US" altLang="ko-KR" sz="12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Autogluon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  <a:ea typeface="맑은 고딕" panose="020B0503020000020004" pitchFamily="50" charset="-127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요새 유행하는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Autogluon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사용했을 때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problem_type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회귀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설정했을 때는 좋지 않은 결과를 얻음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그런데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problem_type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다중클래스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설정하니 가장 좋은 결과를 얻음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C5332-DCF4-26C0-CA04-909D7E89B4B1}"/>
              </a:ext>
            </a:extLst>
          </p:cNvPr>
          <p:cNvSpPr txBox="1"/>
          <p:nvPr/>
        </p:nvSpPr>
        <p:spPr>
          <a:xfrm>
            <a:off x="419608" y="3248561"/>
            <a:ext cx="6354064" cy="3307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R="0" lvl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한계 및 보완점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현재 각종 대회에서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Autogluon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사용하여 좋은 점수를 얻는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경우가 많기 때문에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교과서에 나오지 않는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최신 모델들의 사용법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대하여 숙지하고 있을 필요성을 느꼈음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모델을 돌릴 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램이 부족하여 돌리지 못하는 경우가 발생했음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좋은 장비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있으면 이런 시간낭비를 하는 경우가 줄어들 것임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데이터의 전처리방식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피처엔지니어링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따라서 점수차가 벌어지므로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전처리와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피처엔지니어링에 대해 공개된 코드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교과서 등을 통해 더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학습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해야할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필요성을 느꼈음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</p:txBody>
      </p:sp>
    </p:spTree>
    <p:extLst>
      <p:ext uri="{BB962C8B-B14F-4D97-AF65-F5344CB8AC3E}">
        <p14:creationId xmlns:p14="http://schemas.microsoft.com/office/powerpoint/2010/main" val="336333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rgbClr val="FFFFFF"/>
                </a:solidFill>
              </a:rPr>
              <a:t>감사합니다</a:t>
            </a:r>
            <a:r>
              <a:rPr lang="en-US" altLang="ko-KR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0023" y="3692013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400" cap="none" dirty="0">
                <a:solidFill>
                  <a:schemeClr val="bg2"/>
                </a:solidFill>
              </a:rPr>
              <a:t>ndh20a@naver.com</a:t>
            </a:r>
            <a:endParaRPr lang="ko-KR" altLang="en-US" sz="2400" cap="none" dirty="0">
              <a:solidFill>
                <a:schemeClr val="bg2"/>
              </a:solidFill>
            </a:endParaRPr>
          </a:p>
          <a:p>
            <a:pPr rtl="0"/>
            <a:endParaRPr lang="ko-KR" altLang="en-US" dirty="0">
              <a:solidFill>
                <a:schemeClr val="bg2"/>
              </a:solidFill>
            </a:endParaRPr>
          </a:p>
        </p:txBody>
      </p:sp>
      <p:pic>
        <p:nvPicPr>
          <p:cNvPr id="5" name="그림 4" descr="디지털 숫자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AFFD8-FEDB-68F8-BA1F-020F4C99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106FD-B9F4-EE18-F6BD-BDE89418B1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EE88D-A990-9661-25E5-832CCFF2C9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디지털 연결">
            <a:extLst>
              <a:ext uri="{FF2B5EF4-FFF2-40B4-BE49-F238E27FC236}">
                <a16:creationId xmlns:a16="http://schemas.microsoft.com/office/drawing/2014/main" id="{6518AA1D-D572-4DCD-855A-9D428624DC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0" y="0"/>
            <a:ext cx="12140549" cy="68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3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직사각형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88" y="502920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altLang="ko-KR" dirty="0"/>
              <a:t>INDEX</a:t>
            </a:r>
            <a:endParaRPr lang="ko-KR" altLang="en-US" dirty="0"/>
          </a:p>
        </p:txBody>
      </p:sp>
      <p:graphicFrame>
        <p:nvGraphicFramePr>
          <p:cNvPr id="52" name="내용 개체 틀 5" descr="SmartArt">
            <a:extLst>
              <a:ext uri="{FF2B5EF4-FFF2-40B4-BE49-F238E27FC236}">
                <a16:creationId xmlns:a16="http://schemas.microsoft.com/office/drawing/2014/main" id="{D1072239-5447-FDAF-FA68-525920E605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150970"/>
              </p:ext>
            </p:extLst>
          </p:nvPr>
        </p:nvGraphicFramePr>
        <p:xfrm>
          <a:off x="777709" y="1691589"/>
          <a:ext cx="6824380" cy="4271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D87594-993B-259E-ABD9-659DF1216727}"/>
              </a:ext>
            </a:extLst>
          </p:cNvPr>
          <p:cNvSpPr txBox="1"/>
          <p:nvPr/>
        </p:nvSpPr>
        <p:spPr>
          <a:xfrm>
            <a:off x="8684127" y="1077548"/>
            <a:ext cx="4030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FFFFFF"/>
                </a:solidFill>
                <a:latin typeface="Noto Sans KR"/>
              </a:rPr>
              <a:t>프로젝트 소개</a:t>
            </a:r>
            <a:endParaRPr lang="ko-KR" altLang="en-US" sz="36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50C2BD9-40F8-B330-1AB2-D9EF46E09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265039"/>
              </p:ext>
            </p:extLst>
          </p:nvPr>
        </p:nvGraphicFramePr>
        <p:xfrm>
          <a:off x="6233437" y="1924748"/>
          <a:ext cx="5518457" cy="48554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461">
                  <a:extLst>
                    <a:ext uri="{9D8B030D-6E8A-4147-A177-3AD203B41FA5}">
                      <a16:colId xmlns:a16="http://schemas.microsoft.com/office/drawing/2014/main" val="2695510812"/>
                    </a:ext>
                  </a:extLst>
                </a:gridCol>
                <a:gridCol w="4239996">
                  <a:extLst>
                    <a:ext uri="{9D8B030D-6E8A-4147-A177-3AD203B41FA5}">
                      <a16:colId xmlns:a16="http://schemas.microsoft.com/office/drawing/2014/main" val="2177634425"/>
                    </a:ext>
                  </a:extLst>
                </a:gridCol>
              </a:tblGrid>
              <a:tr h="485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2023.08.14 ~ 2023.08.23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733377"/>
                  </a:ext>
                </a:extLst>
              </a:tr>
              <a:tr h="485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 구성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박정훈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이경훈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정현서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814228"/>
                  </a:ext>
                </a:extLst>
              </a:tr>
              <a:tr h="563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 대회 참가 경험 및 숙련도 향상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863731"/>
                  </a:ext>
                </a:extLst>
              </a:tr>
              <a:tr h="7037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데이터의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uenomax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 예측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282258"/>
                  </a:ext>
                </a:extLst>
              </a:tr>
              <a:tr h="1255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업무</a:t>
                      </a:r>
                      <a:endParaRPr lang="en-US" altLang="ko-KR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상세 역할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 파악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전처리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탐색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482393"/>
                  </a:ext>
                </a:extLst>
              </a:tr>
              <a:tr h="630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사용언어</a:t>
                      </a:r>
                      <a:endParaRPr lang="en-US" altLang="ko-KR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Python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19268"/>
                  </a:ext>
                </a:extLst>
              </a:tr>
              <a:tr h="6690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 자료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https://github.com/clear2023/P1/tree/main/%ED%94%84%EB%A1%9C%EC%A0%9D%ED%8A%B8/KT%20%EC%9D%B8%EA%B3%B5%EC%A7%80%EB%8A%A5%20%EA%B2%BD%EC%A7%84%EB%8C%80%ED%9A%8C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9513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E8D6D07-9AE1-6140-3B7F-FFD3AC61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65" y="2059537"/>
            <a:ext cx="5719523" cy="20125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025D29-B284-7471-33B0-8663D7737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06" y="4366498"/>
            <a:ext cx="5751482" cy="196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3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지난 28일 송도맥주축제 행사장을 찾은 관람객들이 공연을 관람하고 있다.|송도맥주축제조직위 제공">
            <a:extLst>
              <a:ext uri="{FF2B5EF4-FFF2-40B4-BE49-F238E27FC236}">
                <a16:creationId xmlns:a16="http://schemas.microsoft.com/office/drawing/2014/main" id="{78CB016C-0B88-8602-47E4-F78FEF809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9" y="1830932"/>
            <a:ext cx="6890084" cy="459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5594B7-75E0-735A-7247-9D2861E435C7}"/>
              </a:ext>
            </a:extLst>
          </p:cNvPr>
          <p:cNvSpPr txBox="1"/>
          <p:nvPr/>
        </p:nvSpPr>
        <p:spPr>
          <a:xfrm>
            <a:off x="494258" y="751305"/>
            <a:ext cx="10940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KR"/>
              </a:rPr>
              <a:t>대회주제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KR"/>
              </a:rPr>
              <a:t>:: 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KR"/>
              </a:rPr>
              <a:t>무선 기지국 장비의 통계 데이터를 활용한 인구 밀집도 예측</a:t>
            </a:r>
            <a:endParaRPr lang="en-US" altLang="ko-KR" sz="2400" b="1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r"/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	</a:t>
            </a:r>
            <a:r>
              <a:rPr lang="ko-KR" altLang="en-US" sz="2400" b="1" dirty="0">
                <a:solidFill>
                  <a:srgbClr val="FFFFFF"/>
                </a:solidFill>
                <a:latin typeface="Noto Sans KR"/>
              </a:rPr>
              <a:t>대회목적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:: </a:t>
            </a:r>
            <a:r>
              <a:rPr lang="ko-KR" altLang="en-US" sz="2400" b="1" dirty="0">
                <a:solidFill>
                  <a:srgbClr val="FFFFFF"/>
                </a:solidFill>
                <a:latin typeface="Noto Sans KR"/>
              </a:rPr>
              <a:t>축제지역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(</a:t>
            </a:r>
            <a:r>
              <a:rPr lang="ko-KR" altLang="en-US" sz="2400" b="1" dirty="0">
                <a:solidFill>
                  <a:srgbClr val="FFFFFF"/>
                </a:solidFill>
                <a:latin typeface="Noto Sans KR"/>
              </a:rPr>
              <a:t>인구밀집지역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)</a:t>
            </a:r>
            <a:r>
              <a:rPr lang="ko-KR" altLang="en-US" sz="2400" b="1" dirty="0">
                <a:solidFill>
                  <a:srgbClr val="FFFFFF"/>
                </a:solidFill>
                <a:latin typeface="Noto Sans KR"/>
              </a:rPr>
              <a:t>의 축제기간 전후의 인구수 예측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  <a:latin typeface="Noto Sans KR"/>
              </a:rPr>
              <a:t>회귀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CAD469-923B-8D26-2706-EBBDE1776EA0}"/>
              </a:ext>
            </a:extLst>
          </p:cNvPr>
          <p:cNvSpPr txBox="1"/>
          <p:nvPr/>
        </p:nvSpPr>
        <p:spPr>
          <a:xfrm>
            <a:off x="717883" y="6457890"/>
            <a:ext cx="5975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축제지역근방</a:t>
            </a:r>
            <a:r>
              <a:rPr lang="ko-KR" altLang="en-US" sz="2000" b="1" dirty="0">
                <a:solidFill>
                  <a:schemeClr val="bg1"/>
                </a:solidFill>
              </a:rPr>
              <a:t> 인구수 예측 </a:t>
            </a:r>
            <a:r>
              <a:rPr lang="en-US" altLang="ko-KR" sz="2000" b="1" dirty="0">
                <a:solidFill>
                  <a:schemeClr val="bg1"/>
                </a:solidFill>
              </a:rPr>
              <a:t>(1</a:t>
            </a:r>
            <a:r>
              <a:rPr lang="ko-KR" altLang="en-US" sz="2000" b="1" dirty="0">
                <a:solidFill>
                  <a:schemeClr val="bg1"/>
                </a:solidFill>
              </a:rPr>
              <a:t>명당 단말기 </a:t>
            </a: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</a:rPr>
              <a:t>대 소지를 전제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41B51-BF16-FAC2-743F-A8EF152D3AD2}"/>
              </a:ext>
            </a:extLst>
          </p:cNvPr>
          <p:cNvSpPr txBox="1"/>
          <p:nvPr/>
        </p:nvSpPr>
        <p:spPr>
          <a:xfrm>
            <a:off x="7467600" y="1892968"/>
            <a:ext cx="424313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많은 사람이 특정 시간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장소에 모이면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FF0000"/>
                </a:highlight>
              </a:rPr>
              <a:t>무선통신품질의 저하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와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각종 사고의 위험이 존재함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</a:rPr>
              <a:t>. </a:t>
            </a:r>
          </a:p>
          <a:p>
            <a:endParaRPr lang="en-US" altLang="ko-KR" sz="28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이에 대회 </a:t>
            </a:r>
            <a:r>
              <a:rPr lang="ko-KR" altLang="en-US" sz="2800" dirty="0" err="1">
                <a:solidFill>
                  <a:schemeClr val="bg1"/>
                </a:solidFill>
                <a:highlight>
                  <a:srgbClr val="000000"/>
                </a:highlight>
              </a:rPr>
              <a:t>주체측인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</a:rPr>
              <a:t>KT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에서는</a:t>
            </a:r>
            <a:endParaRPr lang="en-US" altLang="ko-KR" sz="28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통계 데이터를 활용하여 인구 밀집도를 예측하고자 함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</a:rPr>
              <a:t>.</a:t>
            </a:r>
            <a:endParaRPr lang="ko-KR" altLang="en-US" sz="28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endParaRPr lang="ko-KR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E5594B7-75E0-735A-7247-9D2861E435C7}"/>
              </a:ext>
            </a:extLst>
          </p:cNvPr>
          <p:cNvSpPr txBox="1"/>
          <p:nvPr/>
        </p:nvSpPr>
        <p:spPr>
          <a:xfrm>
            <a:off x="421106" y="954505"/>
            <a:ext cx="10940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Noto Sans KR"/>
              </a:rPr>
              <a:t>사용 라이브러리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Noto Sans KR"/>
              </a:rPr>
              <a:t>			</a:t>
            </a:r>
            <a:endParaRPr lang="en-US" altLang="ko-KR" sz="3600" b="1" dirty="0">
              <a:solidFill>
                <a:srgbClr val="FFFFFF"/>
              </a:solidFill>
              <a:latin typeface="Noto Sans KR"/>
            </a:endParaRPr>
          </a:p>
        </p:txBody>
      </p:sp>
      <p:pic>
        <p:nvPicPr>
          <p:cNvPr id="8" name="Object 58">
            <a:extLst>
              <a:ext uri="{FF2B5EF4-FFF2-40B4-BE49-F238E27FC236}">
                <a16:creationId xmlns:a16="http://schemas.microsoft.com/office/drawing/2014/main" id="{A0C0F702-196B-07BD-D62E-EB9864BE58F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55573" y="3738129"/>
            <a:ext cx="3899425" cy="1008770"/>
          </a:xfrm>
          <a:prstGeom prst="rect">
            <a:avLst/>
          </a:prstGeom>
        </p:spPr>
      </p:pic>
      <p:grpSp>
        <p:nvGrpSpPr>
          <p:cNvPr id="12" name="그룹 1012">
            <a:extLst>
              <a:ext uri="{FF2B5EF4-FFF2-40B4-BE49-F238E27FC236}">
                <a16:creationId xmlns:a16="http://schemas.microsoft.com/office/drawing/2014/main" id="{62E648B0-C1FC-3504-D63E-A58679C55236}"/>
              </a:ext>
            </a:extLst>
          </p:cNvPr>
          <p:cNvGrpSpPr/>
          <p:nvPr/>
        </p:nvGrpSpPr>
        <p:grpSpPr>
          <a:xfrm>
            <a:off x="276679" y="2094021"/>
            <a:ext cx="3307770" cy="1185627"/>
            <a:chOff x="1577431" y="4967453"/>
            <a:chExt cx="4476045" cy="1333539"/>
          </a:xfrm>
        </p:grpSpPr>
        <p:pic>
          <p:nvPicPr>
            <p:cNvPr id="15" name="Object 41">
              <a:extLst>
                <a:ext uri="{FF2B5EF4-FFF2-40B4-BE49-F238E27FC236}">
                  <a16:creationId xmlns:a16="http://schemas.microsoft.com/office/drawing/2014/main" id="{C507C59D-C602-79E7-0E90-0F8ED3242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31577" y="4329697"/>
              <a:ext cx="8952090" cy="2667078"/>
            </a:xfrm>
            <a:prstGeom prst="rect">
              <a:avLst/>
            </a:prstGeom>
          </p:spPr>
        </p:pic>
        <p:pic>
          <p:nvPicPr>
            <p:cNvPr id="16" name="Object 42">
              <a:extLst>
                <a:ext uri="{FF2B5EF4-FFF2-40B4-BE49-F238E27FC236}">
                  <a16:creationId xmlns:a16="http://schemas.microsoft.com/office/drawing/2014/main" id="{B21977FF-1EB6-D9CD-71CA-192FB48A4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431" y="4967453"/>
              <a:ext cx="4476045" cy="1333539"/>
            </a:xfrm>
            <a:prstGeom prst="rect">
              <a:avLst/>
            </a:prstGeom>
          </p:spPr>
        </p:pic>
      </p:grpSp>
      <p:grpSp>
        <p:nvGrpSpPr>
          <p:cNvPr id="17" name="그룹 1015">
            <a:extLst>
              <a:ext uri="{FF2B5EF4-FFF2-40B4-BE49-F238E27FC236}">
                <a16:creationId xmlns:a16="http://schemas.microsoft.com/office/drawing/2014/main" id="{B2716029-4D17-B3E0-5FAD-325FF924DA80}"/>
              </a:ext>
            </a:extLst>
          </p:cNvPr>
          <p:cNvGrpSpPr/>
          <p:nvPr/>
        </p:nvGrpSpPr>
        <p:grpSpPr>
          <a:xfrm>
            <a:off x="316395" y="3821290"/>
            <a:ext cx="3223350" cy="1913014"/>
            <a:chOff x="6770240" y="3183940"/>
            <a:chExt cx="3832638" cy="2066618"/>
          </a:xfrm>
        </p:grpSpPr>
        <p:pic>
          <p:nvPicPr>
            <p:cNvPr id="18" name="Object 53">
              <a:extLst>
                <a:ext uri="{FF2B5EF4-FFF2-40B4-BE49-F238E27FC236}">
                  <a16:creationId xmlns:a16="http://schemas.microsoft.com/office/drawing/2014/main" id="{05CB569A-BAEF-14C5-F917-4137377EA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8885" y="2195595"/>
              <a:ext cx="7665275" cy="4133237"/>
            </a:xfrm>
            <a:prstGeom prst="rect">
              <a:avLst/>
            </a:prstGeom>
          </p:spPr>
        </p:pic>
        <p:pic>
          <p:nvPicPr>
            <p:cNvPr id="19" name="Object 54">
              <a:extLst>
                <a:ext uri="{FF2B5EF4-FFF2-40B4-BE49-F238E27FC236}">
                  <a16:creationId xmlns:a16="http://schemas.microsoft.com/office/drawing/2014/main" id="{D417E152-39B8-9158-3537-4BDD0850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70240" y="3183940"/>
              <a:ext cx="3832638" cy="2066618"/>
            </a:xfrm>
            <a:prstGeom prst="rect">
              <a:avLst/>
            </a:prstGeom>
          </p:spPr>
        </p:pic>
      </p:grpSp>
      <p:grpSp>
        <p:nvGrpSpPr>
          <p:cNvPr id="20" name="그룹 1014">
            <a:extLst>
              <a:ext uri="{FF2B5EF4-FFF2-40B4-BE49-F238E27FC236}">
                <a16:creationId xmlns:a16="http://schemas.microsoft.com/office/drawing/2014/main" id="{3575F940-4601-E192-272D-6DEC1E03DF23}"/>
              </a:ext>
            </a:extLst>
          </p:cNvPr>
          <p:cNvGrpSpPr/>
          <p:nvPr/>
        </p:nvGrpSpPr>
        <p:grpSpPr>
          <a:xfrm>
            <a:off x="3848146" y="2080005"/>
            <a:ext cx="4388901" cy="994942"/>
            <a:chOff x="6948407" y="5652588"/>
            <a:chExt cx="4388901" cy="994942"/>
          </a:xfrm>
        </p:grpSpPr>
        <p:pic>
          <p:nvPicPr>
            <p:cNvPr id="21" name="Object 49">
              <a:extLst>
                <a:ext uri="{FF2B5EF4-FFF2-40B4-BE49-F238E27FC236}">
                  <a16:creationId xmlns:a16="http://schemas.microsoft.com/office/drawing/2014/main" id="{6F50B130-0B40-D228-B971-FA4BBBCE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75603" y="5176764"/>
              <a:ext cx="8777802" cy="1989883"/>
            </a:xfrm>
            <a:prstGeom prst="rect">
              <a:avLst/>
            </a:prstGeom>
          </p:spPr>
        </p:pic>
        <p:pic>
          <p:nvPicPr>
            <p:cNvPr id="22" name="Object 50">
              <a:extLst>
                <a:ext uri="{FF2B5EF4-FFF2-40B4-BE49-F238E27FC236}">
                  <a16:creationId xmlns:a16="http://schemas.microsoft.com/office/drawing/2014/main" id="{B4D77C6B-4366-62E9-3E4B-F2CEDA05F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8407" y="5652588"/>
              <a:ext cx="4388901" cy="994942"/>
            </a:xfrm>
            <a:prstGeom prst="rect">
              <a:avLst/>
            </a:prstGeom>
          </p:spPr>
        </p:pic>
      </p:grpSp>
      <p:grpSp>
        <p:nvGrpSpPr>
          <p:cNvPr id="23" name="그룹 1017">
            <a:extLst>
              <a:ext uri="{FF2B5EF4-FFF2-40B4-BE49-F238E27FC236}">
                <a16:creationId xmlns:a16="http://schemas.microsoft.com/office/drawing/2014/main" id="{9D3FDFD7-5B72-991A-0616-4090531DBAF0}"/>
              </a:ext>
            </a:extLst>
          </p:cNvPr>
          <p:cNvGrpSpPr/>
          <p:nvPr/>
        </p:nvGrpSpPr>
        <p:grpSpPr>
          <a:xfrm>
            <a:off x="3706805" y="5200481"/>
            <a:ext cx="3714286" cy="1078371"/>
            <a:chOff x="6655954" y="8186908"/>
            <a:chExt cx="3714286" cy="1078371"/>
          </a:xfrm>
        </p:grpSpPr>
        <p:pic>
          <p:nvPicPr>
            <p:cNvPr id="24" name="Object 61">
              <a:extLst>
                <a:ext uri="{FF2B5EF4-FFF2-40B4-BE49-F238E27FC236}">
                  <a16:creationId xmlns:a16="http://schemas.microsoft.com/office/drawing/2014/main" id="{533E5FBA-F6D7-2190-36CA-4573F689C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2273" y="7671184"/>
              <a:ext cx="7428571" cy="2156743"/>
            </a:xfrm>
            <a:prstGeom prst="rect">
              <a:avLst/>
            </a:prstGeom>
          </p:spPr>
        </p:pic>
        <p:pic>
          <p:nvPicPr>
            <p:cNvPr id="25" name="Object 62">
              <a:extLst>
                <a:ext uri="{FF2B5EF4-FFF2-40B4-BE49-F238E27FC236}">
                  <a16:creationId xmlns:a16="http://schemas.microsoft.com/office/drawing/2014/main" id="{EB2C3FAC-4B76-A3C0-C40B-8C66106E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5954" y="8186908"/>
              <a:ext cx="3714286" cy="1078371"/>
            </a:xfrm>
            <a:prstGeom prst="rect">
              <a:avLst/>
            </a:prstGeom>
          </p:spPr>
        </p:pic>
      </p:grpSp>
      <p:grpSp>
        <p:nvGrpSpPr>
          <p:cNvPr id="26" name="그룹 1018">
            <a:extLst>
              <a:ext uri="{FF2B5EF4-FFF2-40B4-BE49-F238E27FC236}">
                <a16:creationId xmlns:a16="http://schemas.microsoft.com/office/drawing/2014/main" id="{1238FA6E-F7D4-8A09-8F85-E61986DBEEA1}"/>
              </a:ext>
            </a:extLst>
          </p:cNvPr>
          <p:cNvGrpSpPr/>
          <p:nvPr/>
        </p:nvGrpSpPr>
        <p:grpSpPr>
          <a:xfrm>
            <a:off x="8435987" y="2247236"/>
            <a:ext cx="3218677" cy="939155"/>
            <a:chOff x="12244028" y="6590387"/>
            <a:chExt cx="5037286" cy="1058858"/>
          </a:xfrm>
        </p:grpSpPr>
        <p:pic>
          <p:nvPicPr>
            <p:cNvPr id="27" name="Object 65">
              <a:extLst>
                <a:ext uri="{FF2B5EF4-FFF2-40B4-BE49-F238E27FC236}">
                  <a16:creationId xmlns:a16="http://schemas.microsoft.com/office/drawing/2014/main" id="{F495337C-4F0C-6735-7F57-1B531F9EA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48423" y="6083995"/>
              <a:ext cx="10074571" cy="2117716"/>
            </a:xfrm>
            <a:prstGeom prst="rect">
              <a:avLst/>
            </a:prstGeom>
          </p:spPr>
        </p:pic>
        <p:pic>
          <p:nvPicPr>
            <p:cNvPr id="28" name="Object 66">
              <a:extLst>
                <a:ext uri="{FF2B5EF4-FFF2-40B4-BE49-F238E27FC236}">
                  <a16:creationId xmlns:a16="http://schemas.microsoft.com/office/drawing/2014/main" id="{27B1EFDC-8665-7FBB-A172-B4FC67D46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44028" y="6590387"/>
              <a:ext cx="5037286" cy="1058858"/>
            </a:xfrm>
            <a:prstGeom prst="rect">
              <a:avLst/>
            </a:prstGeom>
          </p:spPr>
        </p:pic>
      </p:grpSp>
      <p:pic>
        <p:nvPicPr>
          <p:cNvPr id="32" name="그림 31" descr="폰트, 그래픽, 로고, 텍스트이(가) 표시된 사진&#10;&#10;자동 생성된 설명">
            <a:extLst>
              <a:ext uri="{FF2B5EF4-FFF2-40B4-BE49-F238E27FC236}">
                <a16:creationId xmlns:a16="http://schemas.microsoft.com/office/drawing/2014/main" id="{FA24AB2B-EB55-B5F2-100E-64ADEC9F99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95249" y="4443946"/>
            <a:ext cx="3523727" cy="8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2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003" y="549184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 분석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E89A13EF-6EE8-88F6-5D11-7C7EF02D726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38050403"/>
              </p:ext>
            </p:extLst>
          </p:nvPr>
        </p:nvGraphicFramePr>
        <p:xfrm>
          <a:off x="446024" y="1891249"/>
          <a:ext cx="11278616" cy="4074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003" y="549184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전처리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결측치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처리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78BFB-1D10-7FE9-2D11-91C1C2399BBC}"/>
              </a:ext>
            </a:extLst>
          </p:cNvPr>
          <p:cNvSpPr txBox="1"/>
          <p:nvPr/>
        </p:nvSpPr>
        <p:spPr>
          <a:xfrm>
            <a:off x="463296" y="196697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결측치가</a:t>
            </a:r>
            <a:r>
              <a:rPr lang="ko-KR" altLang="en-US" dirty="0">
                <a:solidFill>
                  <a:schemeClr val="bg1"/>
                </a:solidFill>
              </a:rPr>
              <a:t> 존재하는 행은 </a:t>
            </a:r>
            <a:r>
              <a:rPr lang="en-US" altLang="ko-KR" dirty="0">
                <a:solidFill>
                  <a:schemeClr val="bg1"/>
                </a:solidFill>
              </a:rPr>
              <a:t>9</a:t>
            </a:r>
            <a:r>
              <a:rPr lang="ko-KR" altLang="en-US" dirty="0">
                <a:solidFill>
                  <a:schemeClr val="bg1"/>
                </a:solidFill>
              </a:rPr>
              <a:t>개 </a:t>
            </a:r>
            <a:r>
              <a:rPr lang="en-US" altLang="ko-KR" dirty="0">
                <a:solidFill>
                  <a:schemeClr val="bg1"/>
                </a:solidFill>
              </a:rPr>
              <a:t>( </a:t>
            </a:r>
            <a:r>
              <a:rPr lang="ko-KR" altLang="en-US" dirty="0">
                <a:solidFill>
                  <a:schemeClr val="bg1"/>
                </a:solidFill>
              </a:rPr>
              <a:t>총 </a:t>
            </a:r>
            <a:r>
              <a:rPr lang="en-US" altLang="ko-KR" dirty="0">
                <a:solidFill>
                  <a:schemeClr val="bg1"/>
                </a:solidFill>
              </a:rPr>
              <a:t>137446</a:t>
            </a:r>
            <a:r>
              <a:rPr lang="ko-KR" altLang="en-US" dirty="0">
                <a:solidFill>
                  <a:schemeClr val="bg1"/>
                </a:solidFill>
              </a:rPr>
              <a:t>개의 행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A7128611-CFDA-7E95-4A6D-C4D56566B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315" y="3226180"/>
            <a:ext cx="1915370" cy="20658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FE8BAFFB-3D75-9676-1E7F-2A5EC754AD2F}"/>
                  </a:ext>
                </a:extLst>
              </p14:cNvPr>
              <p14:cNvContentPartPr/>
              <p14:nvPr/>
            </p14:nvContentPartPr>
            <p14:xfrm>
              <a:off x="5827544" y="2219120"/>
              <a:ext cx="360" cy="3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FE8BAFFB-3D75-9676-1E7F-2A5EC754AD2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18904" y="22101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FD8E170-81A6-8EE5-4D64-AFC9B45E933A}"/>
              </a:ext>
            </a:extLst>
          </p:cNvPr>
          <p:cNvSpPr txBox="1"/>
          <p:nvPr/>
        </p:nvSpPr>
        <p:spPr>
          <a:xfrm>
            <a:off x="5307584" y="6181871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Dropna</a:t>
            </a:r>
            <a:r>
              <a:rPr lang="ko-KR" altLang="en-US" dirty="0">
                <a:solidFill>
                  <a:schemeClr val="bg1"/>
                </a:solidFill>
              </a:rPr>
              <a:t> 채택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376730-73D3-9C74-5FA0-B7AB8105DA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296" y="2406330"/>
            <a:ext cx="4515241" cy="40961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15F629-5375-8F9E-73E4-812802DD3C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6291" y="2406330"/>
            <a:ext cx="4652413" cy="40961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100853C-EED8-F8AA-7A45-A56534580734}"/>
                  </a:ext>
                </a:extLst>
              </p14:cNvPr>
              <p14:cNvContentPartPr/>
              <p14:nvPr/>
            </p14:nvContentPartPr>
            <p14:xfrm>
              <a:off x="527944" y="6236360"/>
              <a:ext cx="184788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100853C-EED8-F8AA-7A45-A5653458073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9304" y="6227360"/>
                <a:ext cx="1865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3675941-F45B-B7F1-3B50-3FA673FC6AA3}"/>
                  </a:ext>
                </a:extLst>
              </p14:cNvPr>
              <p14:cNvContentPartPr/>
              <p14:nvPr/>
            </p14:nvContentPartPr>
            <p14:xfrm>
              <a:off x="7144384" y="6236360"/>
              <a:ext cx="194112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3675941-F45B-B7F1-3B50-3FA673FC6AA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5384" y="6227360"/>
                <a:ext cx="1958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FEDFEA22-0C5C-E620-432B-CEFB88787703}"/>
                  </a:ext>
                </a:extLst>
              </p14:cNvPr>
              <p14:cNvContentPartPr/>
              <p14:nvPr/>
            </p14:nvContentPartPr>
            <p14:xfrm>
              <a:off x="670504" y="2669120"/>
              <a:ext cx="112932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FEDFEA22-0C5C-E620-432B-CEFB8878770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1504" y="2660480"/>
                <a:ext cx="1146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9CD28EB-52BE-A97E-CEBD-B5FD9A1B3D7F}"/>
                  </a:ext>
                </a:extLst>
              </p14:cNvPr>
              <p14:cNvContentPartPr/>
              <p14:nvPr/>
            </p14:nvContentPartPr>
            <p14:xfrm>
              <a:off x="7156624" y="2592080"/>
              <a:ext cx="121032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9CD28EB-52BE-A97E-CEBD-B5FD9A1B3D7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47624" y="2583080"/>
                <a:ext cx="1227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7F2BBE6-5F5C-3B95-60A4-9D643291033D}"/>
                  </a:ext>
                </a:extLst>
              </p14:cNvPr>
              <p14:cNvContentPartPr/>
              <p14:nvPr/>
            </p14:nvContentPartPr>
            <p14:xfrm>
              <a:off x="7132144" y="6160400"/>
              <a:ext cx="191592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7F2BBE6-5F5C-3B95-60A4-9D643291033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096144" y="6088760"/>
                <a:ext cx="198756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2496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003" y="549184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전처리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3600" b="1" dirty="0">
                <a:latin typeface="+mj-ea"/>
                <a:ea typeface="+mj-ea"/>
              </a:rPr>
              <a:t>- </a:t>
            </a:r>
            <a:r>
              <a:rPr lang="ko-KR" altLang="en-US" sz="3600" b="1" dirty="0">
                <a:latin typeface="+mj-ea"/>
                <a:ea typeface="+mj-ea"/>
              </a:rPr>
              <a:t>피처엔지니어링</a:t>
            </a:r>
            <a:r>
              <a:rPr lang="en-US" altLang="ko-KR" sz="3600" b="1" dirty="0">
                <a:latin typeface="+mj-ea"/>
                <a:ea typeface="+mj-ea"/>
              </a:rPr>
              <a:t> 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7" name="그림 6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2BB0433E-22B8-83A5-B10E-43716797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315" y="2961239"/>
            <a:ext cx="1915370" cy="20658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094349-525B-C14F-0C5E-232F0B5E3849}"/>
              </a:ext>
            </a:extLst>
          </p:cNvPr>
          <p:cNvSpPr txBox="1"/>
          <p:nvPr/>
        </p:nvSpPr>
        <p:spPr>
          <a:xfrm>
            <a:off x="4057904" y="5853670"/>
            <a:ext cx="389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연도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월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시간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분 컬럼 추가한 것 채택 </a:t>
            </a:r>
            <a:r>
              <a:rPr lang="en-US" altLang="ko-KR" dirty="0">
                <a:solidFill>
                  <a:schemeClr val="bg1"/>
                </a:solidFill>
              </a:rPr>
              <a:t>=&gt;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256D64-4DF9-ED04-3104-12F9BBFDD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945" y="1913490"/>
            <a:ext cx="3464871" cy="48420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7F98D4-181E-CB8E-059C-CF07F685C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68" y="1913490"/>
            <a:ext cx="3464871" cy="48739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5595DE1E-8BBA-CB41-DEA1-B1650015F00E}"/>
                  </a:ext>
                </a:extLst>
              </p14:cNvPr>
              <p14:cNvContentPartPr/>
              <p14:nvPr/>
            </p14:nvContentPartPr>
            <p14:xfrm>
              <a:off x="9208624" y="2062160"/>
              <a:ext cx="233964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5595DE1E-8BBA-CB41-DEA1-B1650015F0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99984" y="2053520"/>
                <a:ext cx="2357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86856D5-C6F7-1235-BC65-3D362F959074}"/>
                  </a:ext>
                </a:extLst>
              </p14:cNvPr>
              <p14:cNvContentPartPr/>
              <p14:nvPr/>
            </p14:nvContentPartPr>
            <p14:xfrm>
              <a:off x="8237704" y="6651440"/>
              <a:ext cx="182124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86856D5-C6F7-1235-BC65-3D362F9590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28704" y="6642800"/>
                <a:ext cx="1838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B92D9EEC-51F0-249A-D7D6-E3331620C4F1}"/>
                  </a:ext>
                </a:extLst>
              </p14:cNvPr>
              <p14:cNvContentPartPr/>
              <p14:nvPr/>
            </p14:nvContentPartPr>
            <p14:xfrm>
              <a:off x="1519744" y="2066120"/>
              <a:ext cx="2337120" cy="3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B92D9EEC-51F0-249A-D7D6-E3331620C4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1104" y="2057480"/>
                <a:ext cx="2354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6DB5D922-05AD-91AE-2EE1-C8B0B16163ED}"/>
                  </a:ext>
                </a:extLst>
              </p14:cNvPr>
              <p14:cNvContentPartPr/>
              <p14:nvPr/>
            </p14:nvContentPartPr>
            <p14:xfrm>
              <a:off x="552424" y="6656120"/>
              <a:ext cx="1613880" cy="3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6DB5D922-05AD-91AE-2EE1-C8B0B16163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3784" y="6647120"/>
                <a:ext cx="1631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4068AB80-F323-C1F2-F7AA-EAA2184C1173}"/>
                  </a:ext>
                </a:extLst>
              </p14:cNvPr>
              <p14:cNvContentPartPr/>
              <p14:nvPr/>
            </p14:nvContentPartPr>
            <p14:xfrm>
              <a:off x="8180824" y="6588080"/>
              <a:ext cx="1607400" cy="3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4068AB80-F323-C1F2-F7AA-EAA2184C117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44824" y="6516080"/>
                <a:ext cx="16790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9242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003" y="549184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전처리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en-US" altLang="ko-KR" sz="3600" b="1" i="0" cap="none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ru</a:t>
            </a:r>
            <a:r>
              <a:rPr lang="en-US" altLang="ko-KR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_</a:t>
            </a:r>
            <a:r>
              <a:rPr lang="en-US" altLang="ko-KR" sz="3600" b="1" i="0" cap="none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id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라벨 인코딩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643AB-FB7C-B10F-7E88-25C6FF52BC82}"/>
              </a:ext>
            </a:extLst>
          </p:cNvPr>
          <p:cNvSpPr txBox="1"/>
          <p:nvPr/>
        </p:nvSpPr>
        <p:spPr>
          <a:xfrm>
            <a:off x="4263136" y="1899150"/>
            <a:ext cx="702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>
                <a:solidFill>
                  <a:schemeClr val="bg1"/>
                </a:solidFill>
              </a:rPr>
              <a:t>Test </a:t>
            </a:r>
            <a:r>
              <a:rPr lang="ko-KR" altLang="en-US" dirty="0">
                <a:solidFill>
                  <a:schemeClr val="bg1"/>
                </a:solidFill>
              </a:rPr>
              <a:t>데이터셋의 </a:t>
            </a:r>
            <a:r>
              <a:rPr lang="en-US" altLang="ko-KR" dirty="0" err="1">
                <a:solidFill>
                  <a:schemeClr val="bg1"/>
                </a:solidFill>
              </a:rPr>
              <a:t>ru_id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r>
              <a:rPr lang="en-US" altLang="ko-KR" dirty="0">
                <a:solidFill>
                  <a:schemeClr val="bg1"/>
                </a:solidFill>
              </a:rPr>
              <a:t>Train </a:t>
            </a:r>
            <a:r>
              <a:rPr lang="ko-KR" altLang="en-US" dirty="0">
                <a:solidFill>
                  <a:schemeClr val="bg1"/>
                </a:solidFill>
              </a:rPr>
              <a:t>데이터셋에 넣어                     </a:t>
            </a:r>
            <a:r>
              <a:rPr lang="en-US" altLang="ko-KR" dirty="0">
                <a:solidFill>
                  <a:schemeClr val="bg1"/>
                </a:solidFill>
              </a:rPr>
              <a:t>=&gt;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ko-KR" altLang="en-US" dirty="0" err="1">
                <a:solidFill>
                  <a:schemeClr val="bg1"/>
                </a:solidFill>
              </a:rPr>
              <a:t>머신러닝이</a:t>
            </a:r>
            <a:r>
              <a:rPr lang="ko-KR" altLang="en-US" dirty="0">
                <a:solidFill>
                  <a:schemeClr val="bg1"/>
                </a:solidFill>
              </a:rPr>
              <a:t> 가능하도록 하였음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B527BD-5C4F-4812-1AA2-A4D824D1C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54" y="1958075"/>
            <a:ext cx="3878916" cy="251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1D0A16-418B-1F91-3615-CD06C1715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3423" y="1958075"/>
            <a:ext cx="1512737" cy="2042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3A4740-9B76-807C-A73B-0727815C0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137" y="3466724"/>
            <a:ext cx="3642694" cy="2437435"/>
          </a:xfrm>
          <a:prstGeom prst="rect">
            <a:avLst/>
          </a:prstGeom>
        </p:spPr>
      </p:pic>
      <p:pic>
        <p:nvPicPr>
          <p:cNvPr id="11" name="그림 10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F3F0FC3F-A395-1035-45DD-CB0893221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211" y="3802118"/>
            <a:ext cx="1559157" cy="16816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BBCBC17-66DD-C947-1814-A11CA7A184E6}"/>
                  </a:ext>
                </a:extLst>
              </p14:cNvPr>
              <p14:cNvContentPartPr/>
              <p14:nvPr/>
            </p14:nvContentPartPr>
            <p14:xfrm>
              <a:off x="5392984" y="5744960"/>
              <a:ext cx="15591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BBCBC17-66DD-C947-1814-A11CA7A184E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83984" y="5735960"/>
                <a:ext cx="1576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F600F7DC-15A9-1661-4F88-A7C8EC176D2D}"/>
                  </a:ext>
                </a:extLst>
              </p14:cNvPr>
              <p14:cNvContentPartPr/>
              <p14:nvPr/>
            </p14:nvContentPartPr>
            <p14:xfrm>
              <a:off x="6815344" y="3633920"/>
              <a:ext cx="71028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F600F7DC-15A9-1661-4F88-A7C8EC176D2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06344" y="3625280"/>
                <a:ext cx="72792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D1571BD-1AA8-3784-8E6A-DA6DEAEFBC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7517" y="2268482"/>
            <a:ext cx="3215824" cy="44940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F0F5F73-8055-E19A-75C0-71EC75041CF6}"/>
                  </a:ext>
                </a:extLst>
              </p14:cNvPr>
              <p14:cNvContentPartPr/>
              <p14:nvPr/>
            </p14:nvContentPartPr>
            <p14:xfrm>
              <a:off x="1458904" y="2427560"/>
              <a:ext cx="211140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F0F5F73-8055-E19A-75C0-71EC75041C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49904" y="2418560"/>
                <a:ext cx="2129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8E21A38-3F44-FD42-1C87-C721F28036B9}"/>
                  </a:ext>
                </a:extLst>
              </p14:cNvPr>
              <p14:cNvContentPartPr/>
              <p14:nvPr/>
            </p14:nvContentPartPr>
            <p14:xfrm>
              <a:off x="532264" y="6622640"/>
              <a:ext cx="147312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8E21A38-3F44-FD42-1C87-C721F28036B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3264" y="6613640"/>
                <a:ext cx="1490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72A1BED-A8AB-D24D-FE84-592843C7F251}"/>
                  </a:ext>
                </a:extLst>
              </p14:cNvPr>
              <p14:cNvContentPartPr/>
              <p14:nvPr/>
            </p14:nvContentPartPr>
            <p14:xfrm>
              <a:off x="5413144" y="5685920"/>
              <a:ext cx="146592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72A1BED-A8AB-D24D-FE84-592843C7F25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77504" y="5613920"/>
                <a:ext cx="153756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F58B4A9-3411-E053-0C58-A71B1440295B}"/>
              </a:ext>
            </a:extLst>
          </p:cNvPr>
          <p:cNvSpPr txBox="1"/>
          <p:nvPr/>
        </p:nvSpPr>
        <p:spPr>
          <a:xfrm>
            <a:off x="4411579" y="6269344"/>
            <a:ext cx="391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ru_id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컬럼을 삭제하지 않고 </a:t>
            </a:r>
            <a:r>
              <a:rPr lang="ko-KR" altLang="en-US" dirty="0" err="1">
                <a:solidFill>
                  <a:schemeClr val="bg1"/>
                </a:solidFill>
              </a:rPr>
              <a:t>라벨인코딩함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347302"/>
      </p:ext>
    </p:extLst>
  </p:cSld>
  <p:clrMapOvr>
    <a:masterClrMapping/>
  </p:clrMapOvr>
</p:sld>
</file>

<file path=ppt/theme/theme1.xml><?xml version="1.0" encoding="utf-8"?>
<a:theme xmlns:a="http://schemas.openxmlformats.org/drawingml/2006/main" name="분할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193_TF56390039_Win32" id="{707A4A1A-4F78-4BC1-ACAA-72291CC81BA2}" vid="{618383A2-873E-4A97-9049-BE9F52CBC0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1780</TotalTime>
  <Words>991</Words>
  <Application>Microsoft Office PowerPoint</Application>
  <PresentationFormat>와이드스크린</PresentationFormat>
  <Paragraphs>162</Paragraphs>
  <Slides>19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Noto Sans KR</vt:lpstr>
      <vt:lpstr>맑은 고딕</vt:lpstr>
      <vt:lpstr>폴라리스새바탕-함초롬바탕호환</vt:lpstr>
      <vt:lpstr>휴먼매직체</vt:lpstr>
      <vt:lpstr>Gill Sans MT</vt:lpstr>
      <vt:lpstr>Symbol</vt:lpstr>
      <vt:lpstr>Wingdings 2</vt:lpstr>
      <vt:lpstr>분할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데이터 분석</vt:lpstr>
      <vt:lpstr>데이터 전처리 – 결측치 처리 </vt:lpstr>
      <vt:lpstr>데이터 전처리 - 피처엔지니어링 </vt:lpstr>
      <vt:lpstr>데이터 전처리 – ru_id 라벨 인코딩   </vt:lpstr>
      <vt:lpstr>모델 탐색 - 딥러닝</vt:lpstr>
      <vt:lpstr>모델 탐색 - 머신러닝</vt:lpstr>
      <vt:lpstr>모델 탐색 – 하이퍼 파라메터 튜닝(optuna)</vt:lpstr>
      <vt:lpstr>모델 탐색 – Polynomialfeatures</vt:lpstr>
      <vt:lpstr>모델 탐색 – Autogluon</vt:lpstr>
      <vt:lpstr>한계 및 보완점</vt:lpstr>
      <vt:lpstr>PowerPoint 프레젠테이션</vt:lpstr>
      <vt:lpstr>PowerPoint 프레젠테이션</vt:lpstr>
      <vt:lpstr>감사합니다!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[KT] 통신망 안정성 확보를 위한 인공지능 해커톤</dc:title>
  <dc:creator>2846</dc:creator>
  <cp:lastModifiedBy>2846</cp:lastModifiedBy>
  <cp:revision>27</cp:revision>
  <dcterms:created xsi:type="dcterms:W3CDTF">2023-08-29T00:22:06Z</dcterms:created>
  <dcterms:modified xsi:type="dcterms:W3CDTF">2023-09-21T18:10:18Z</dcterms:modified>
</cp:coreProperties>
</file>